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2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A3764E5-4CA0-4B6F-A3B1-815EB4F990B3}" type="datetimeFigureOut">
              <a:rPr lang="es-MX" smtClean="0"/>
              <a:t>24/06/2014</a:t>
            </a:fld>
            <a:endParaRPr lang="es-MX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MX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E75FED4-5A3A-4642-9BB4-C7DED7BFC4D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764E5-4CA0-4B6F-A3B1-815EB4F990B3}" type="datetimeFigureOut">
              <a:rPr lang="es-MX" smtClean="0"/>
              <a:t>24/06/2014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5FED4-5A3A-4642-9BB4-C7DED7BFC4D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764E5-4CA0-4B6F-A3B1-815EB4F990B3}" type="datetimeFigureOut">
              <a:rPr lang="es-MX" smtClean="0"/>
              <a:t>24/06/2014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5FED4-5A3A-4642-9BB4-C7DED7BFC4D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A3764E5-4CA0-4B6F-A3B1-815EB4F990B3}" type="datetimeFigureOut">
              <a:rPr lang="es-MX" smtClean="0"/>
              <a:t>24/06/2014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5FED4-5A3A-4642-9BB4-C7DED7BFC4D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A3764E5-4CA0-4B6F-A3B1-815EB4F990B3}" type="datetimeFigureOut">
              <a:rPr lang="es-MX" smtClean="0"/>
              <a:t>24/06/2014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E75FED4-5A3A-4642-9BB4-C7DED7BFC4D4}" type="slidenum">
              <a:rPr lang="es-MX" smtClean="0"/>
              <a:t>‹Nº›</a:t>
            </a:fld>
            <a:endParaRPr lang="es-MX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A3764E5-4CA0-4B6F-A3B1-815EB4F990B3}" type="datetimeFigureOut">
              <a:rPr lang="es-MX" smtClean="0"/>
              <a:t>24/06/2014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E75FED4-5A3A-4642-9BB4-C7DED7BFC4D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A3764E5-4CA0-4B6F-A3B1-815EB4F990B3}" type="datetimeFigureOut">
              <a:rPr lang="es-MX" smtClean="0"/>
              <a:t>24/06/2014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E75FED4-5A3A-4642-9BB4-C7DED7BFC4D4}" type="slidenum">
              <a:rPr lang="es-MX" smtClean="0"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764E5-4CA0-4B6F-A3B1-815EB4F990B3}" type="datetimeFigureOut">
              <a:rPr lang="es-MX" smtClean="0"/>
              <a:t>24/06/2014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5FED4-5A3A-4642-9BB4-C7DED7BFC4D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A3764E5-4CA0-4B6F-A3B1-815EB4F990B3}" type="datetimeFigureOut">
              <a:rPr lang="es-MX" smtClean="0"/>
              <a:t>24/06/2014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E75FED4-5A3A-4642-9BB4-C7DED7BFC4D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A3764E5-4CA0-4B6F-A3B1-815EB4F990B3}" type="datetimeFigureOut">
              <a:rPr lang="es-MX" smtClean="0"/>
              <a:t>24/06/2014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E75FED4-5A3A-4642-9BB4-C7DED7BFC4D4}" type="slidenum">
              <a:rPr lang="es-MX" smtClean="0"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A3764E5-4CA0-4B6F-A3B1-815EB4F990B3}" type="datetimeFigureOut">
              <a:rPr lang="es-MX" smtClean="0"/>
              <a:t>24/06/2014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E75FED4-5A3A-4642-9BB4-C7DED7BFC4D4}" type="slidenum">
              <a:rPr lang="es-MX" smtClean="0"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A3764E5-4CA0-4B6F-A3B1-815EB4F990B3}" type="datetimeFigureOut">
              <a:rPr lang="es-MX" smtClean="0"/>
              <a:t>24/06/2014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MX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E75FED4-5A3A-4642-9BB4-C7DED7BFC4D4}" type="slidenum">
              <a:rPr lang="es-MX" smtClean="0"/>
              <a:t>‹Nº›</a:t>
            </a:fld>
            <a:endParaRPr lang="es-MX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mx/url?sa=i&amp;rct=j&amp;q=&amp;esrc=s&amp;source=images&amp;cd=&amp;cad=rja&amp;uact=8&amp;docid=o2DPu1w4iXa4lM&amp;tbnid=kxYYaXzTAtz0cM:&amp;ved=0CAUQjRw&amp;url=http://www.dicyt.com/noticias/castilla-y-leon-en-un-proyecto-europeo-para-valorizar-el-suero-de-la-fabricacion-de-quesos&amp;ei=Te6oU5uKDsbQsQSS0IHADQ&amp;bvm=bv.69620078,d.b2k&amp;psig=AFQjCNGxtKC1G1sqwdDRfGEtDmz5PDrozw&amp;ust=1403666360531102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hyperlink" Target="http://www.google.com.mx/url?sa=i&amp;rct=j&amp;q=&amp;esrc=s&amp;source=images&amp;cd=&amp;cad=rja&amp;uact=8&amp;docid=xOh8BJWhtkiaBM&amp;tbnid=pUC11xGNglSCTM:&amp;ved=0CAUQjRw&amp;url=http://hongoseta.com/hongo-seta-mexico-hongos-setas/&amp;ei=Je-oU-TmNcjIsATQiILYDg&amp;bvm=bv.69620078,d.b2k&amp;psig=AFQjCNH2fVgkO8qtvcyBsxnf1MCelhiY-g&amp;ust=1403666587317341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MX" sz="5400" dirty="0" smtClean="0"/>
              <a:t>Laboratorio de Micología </a:t>
            </a:r>
            <a:endParaRPr lang="es-MX" sz="54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4293096"/>
            <a:ext cx="6400800" cy="1345704"/>
          </a:xfrm>
        </p:spPr>
        <p:txBody>
          <a:bodyPr/>
          <a:lstStyle/>
          <a:p>
            <a:r>
              <a:rPr lang="es-MX" dirty="0" smtClean="0"/>
              <a:t>Dra. Maura Téllez </a:t>
            </a:r>
            <a:r>
              <a:rPr lang="es-MX" dirty="0" err="1" smtClean="0"/>
              <a:t>Téllez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5999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oto00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5" t="3044" r="8092" b="2609"/>
          <a:stretch>
            <a:fillRect/>
          </a:stretch>
        </p:blipFill>
        <p:spPr bwMode="auto">
          <a:xfrm>
            <a:off x="1336822" y="1373955"/>
            <a:ext cx="1939034" cy="2557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http://www.dicyt.com/data/76/25676_med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12776"/>
            <a:ext cx="3333750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://hongoseta.com/wp-content/uploads/2012/01/wholesale-produce-oyster-mushroom-hongo-seta_03b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746" y="4077072"/>
            <a:ext cx="3994242" cy="2152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537241" y="389310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/>
              <a:t>Crecimiento de hongos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352630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24744"/>
            <a:ext cx="6802710" cy="5638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024583" y="404664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/>
              <a:t>Micelio en FML y FMS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259916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6 Imagen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611560" y="2492896"/>
            <a:ext cx="5760639" cy="3096344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9" name="2 Imagen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6372200" y="2492896"/>
            <a:ext cx="2305050" cy="30963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611560" y="548680"/>
            <a:ext cx="8065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dirty="0" smtClean="0"/>
              <a:t>Geles y </a:t>
            </a:r>
            <a:r>
              <a:rPr lang="es-MX" sz="4000" dirty="0" err="1" smtClean="0"/>
              <a:t>zimografía</a:t>
            </a:r>
            <a:r>
              <a:rPr lang="es-MX" sz="4000" dirty="0" smtClean="0"/>
              <a:t> de proteínas </a:t>
            </a:r>
            <a:endParaRPr lang="es-MX" sz="4000" dirty="0"/>
          </a:p>
        </p:txBody>
      </p:sp>
    </p:spTree>
    <p:extLst>
      <p:ext uri="{BB962C8B-B14F-4D97-AF65-F5344CB8AC3E}">
        <p14:creationId xmlns:p14="http://schemas.microsoft.com/office/powerpoint/2010/main" val="259900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oto007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7407" b="7408"/>
          <a:stretch>
            <a:fillRect/>
          </a:stretch>
        </p:blipFill>
        <p:spPr bwMode="auto">
          <a:xfrm>
            <a:off x="433821" y="1124744"/>
            <a:ext cx="3706132" cy="2085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8" t="35674" r="26689" b="14326"/>
          <a:stretch>
            <a:fillRect/>
          </a:stretch>
        </p:blipFill>
        <p:spPr bwMode="auto">
          <a:xfrm>
            <a:off x="4644008" y="2852936"/>
            <a:ext cx="4210588" cy="2228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353300" y="373903"/>
            <a:ext cx="6395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/>
              <a:t>Caracterización</a:t>
            </a:r>
            <a:r>
              <a:rPr lang="es-MX" sz="2800" dirty="0" smtClean="0"/>
              <a:t> de fermentaciones </a:t>
            </a:r>
            <a:endParaRPr lang="es-MX" sz="2800" dirty="0"/>
          </a:p>
        </p:txBody>
      </p:sp>
      <p:pic>
        <p:nvPicPr>
          <p:cNvPr id="1026" name="Picture 2" descr="http://www.gene-bio.net/images/images/page2-2-4/pict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59" y="4448798"/>
            <a:ext cx="3923649" cy="216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70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18</TotalTime>
  <Words>24</Words>
  <Application>Microsoft Office PowerPoint</Application>
  <PresentationFormat>Presentación en pantalla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Brío</vt:lpstr>
      <vt:lpstr>Laboratorio de Micología 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MAURA</dc:creator>
  <cp:lastModifiedBy>Admin</cp:lastModifiedBy>
  <cp:revision>8</cp:revision>
  <dcterms:created xsi:type="dcterms:W3CDTF">2014-06-24T03:11:10Z</dcterms:created>
  <dcterms:modified xsi:type="dcterms:W3CDTF">2014-06-24T14:42:26Z</dcterms:modified>
</cp:coreProperties>
</file>