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73" r:id="rId5"/>
    <p:sldId id="272" r:id="rId6"/>
    <p:sldId id="271" r:id="rId7"/>
    <p:sldId id="277" r:id="rId8"/>
    <p:sldId id="261" r:id="rId9"/>
    <p:sldId id="270" r:id="rId10"/>
    <p:sldId id="274" r:id="rId11"/>
    <p:sldId id="265" r:id="rId12"/>
    <p:sldId id="276" r:id="rId13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161CE-AC72-4CC4-907D-F926A91D286A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4127D36-1D13-4367-AE8B-D55EE9EC4DFD}">
      <dgm:prSet custT="1"/>
      <dgm:spPr/>
      <dgm:t>
        <a:bodyPr/>
        <a:lstStyle/>
        <a:p>
          <a:pPr algn="ctr"/>
          <a:r>
            <a:rPr lang="es-MX" sz="2200" dirty="0" smtClean="0">
              <a:latin typeface="Arial" panose="020B0604020202020204" pitchFamily="34" charset="0"/>
              <a:cs typeface="Arial" panose="020B0604020202020204" pitchFamily="34" charset="0"/>
            </a:rPr>
            <a:t>Diseñar, sistematizar y evaluar proyectos, y dar seguimiento a los indicadores de la Universidad para el análisis y  la toma de decisiones relativas a la pertinencia y funcionamiento de la vida académica y de la gestión </a:t>
          </a:r>
          <a:endParaRPr lang="es-MX" sz="2200" dirty="0"/>
        </a:p>
      </dgm:t>
    </dgm:pt>
    <dgm:pt modelId="{E75D1832-59F1-421F-B0F3-3E1C8A5FE124}" type="parTrans" cxnId="{202354DE-E776-4B40-86C3-9B5148D3858C}">
      <dgm:prSet/>
      <dgm:spPr/>
      <dgm:t>
        <a:bodyPr/>
        <a:lstStyle/>
        <a:p>
          <a:endParaRPr lang="es-MX"/>
        </a:p>
      </dgm:t>
    </dgm:pt>
    <dgm:pt modelId="{1FB29001-1926-417D-BDA5-6F941DA6AE67}" type="sibTrans" cxnId="{202354DE-E776-4B40-86C3-9B5148D3858C}">
      <dgm:prSet/>
      <dgm:spPr/>
      <dgm:t>
        <a:bodyPr/>
        <a:lstStyle/>
        <a:p>
          <a:endParaRPr lang="es-MX"/>
        </a:p>
      </dgm:t>
    </dgm:pt>
    <dgm:pt modelId="{DF3B0C8D-3356-4960-855D-A0E864C4BEE5}">
      <dgm:prSet phldrT="[Texto]" custT="1"/>
      <dgm:spPr/>
      <dgm:t>
        <a:bodyPr/>
        <a:lstStyle/>
        <a:p>
          <a:r>
            <a:rPr lang="es-MX" sz="2400" b="1" dirty="0" smtClean="0">
              <a:latin typeface="Arial" panose="020B0604020202020204" pitchFamily="34" charset="0"/>
              <a:cs typeface="Arial" panose="020B0604020202020204" pitchFamily="34" charset="0"/>
            </a:rPr>
            <a:t>Objetivo del Programa</a:t>
          </a:r>
          <a:endParaRPr lang="es-MX" sz="2400" dirty="0"/>
        </a:p>
      </dgm:t>
    </dgm:pt>
    <dgm:pt modelId="{B0F35A3F-6FE2-4CD9-8ED3-E489475FDC18}" type="sibTrans" cxnId="{5338041F-02BB-4E1D-B637-EED773A236AE}">
      <dgm:prSet/>
      <dgm:spPr/>
      <dgm:t>
        <a:bodyPr/>
        <a:lstStyle/>
        <a:p>
          <a:endParaRPr lang="es-MX"/>
        </a:p>
      </dgm:t>
    </dgm:pt>
    <dgm:pt modelId="{7A82BF70-D7A5-4D87-863D-DC69584297A0}" type="parTrans" cxnId="{5338041F-02BB-4E1D-B637-EED773A236AE}">
      <dgm:prSet/>
      <dgm:spPr/>
      <dgm:t>
        <a:bodyPr/>
        <a:lstStyle/>
        <a:p>
          <a:endParaRPr lang="es-MX"/>
        </a:p>
      </dgm:t>
    </dgm:pt>
    <dgm:pt modelId="{8110FDE1-B858-4E3D-B50E-1CAA6E22813B}" type="pres">
      <dgm:prSet presAssocID="{6E5161CE-AC72-4CC4-907D-F926A91D286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C24C855-925E-49F5-A35F-9D61F31AB524}" type="pres">
      <dgm:prSet presAssocID="{DF3B0C8D-3356-4960-855D-A0E864C4BEE5}" presName="posSpace" presStyleCnt="0"/>
      <dgm:spPr/>
    </dgm:pt>
    <dgm:pt modelId="{A95DC03B-1ED8-4CAF-8BE7-1B1F20062FB6}" type="pres">
      <dgm:prSet presAssocID="{DF3B0C8D-3356-4960-855D-A0E864C4BEE5}" presName="vertFlow" presStyleCnt="0"/>
      <dgm:spPr/>
    </dgm:pt>
    <dgm:pt modelId="{0F2728CB-41CB-45BA-B627-BF3FAD5CB6A8}" type="pres">
      <dgm:prSet presAssocID="{DF3B0C8D-3356-4960-855D-A0E864C4BEE5}" presName="topSpace" presStyleCnt="0"/>
      <dgm:spPr/>
    </dgm:pt>
    <dgm:pt modelId="{C84015C9-2715-4C8E-A195-50BC7C4FFBDA}" type="pres">
      <dgm:prSet presAssocID="{DF3B0C8D-3356-4960-855D-A0E864C4BEE5}" presName="firstComp" presStyleCnt="0"/>
      <dgm:spPr/>
    </dgm:pt>
    <dgm:pt modelId="{2E97A6F3-BF0D-4D5B-9647-745167C33DBF}" type="pres">
      <dgm:prSet presAssocID="{DF3B0C8D-3356-4960-855D-A0E864C4BEE5}" presName="firstChild" presStyleLbl="bgAccFollowNode1" presStyleIdx="0" presStyleCnt="1" custScaleX="120188" custScaleY="173493" custLinFactNeighborX="-8227" custLinFactNeighborY="-5634"/>
      <dgm:spPr/>
      <dgm:t>
        <a:bodyPr/>
        <a:lstStyle/>
        <a:p>
          <a:endParaRPr lang="es-MX"/>
        </a:p>
      </dgm:t>
    </dgm:pt>
    <dgm:pt modelId="{1955657D-809D-4583-9DDA-DFDE7031D6C5}" type="pres">
      <dgm:prSet presAssocID="{DF3B0C8D-3356-4960-855D-A0E864C4BEE5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179E28-FF7A-4408-A9CE-C8774471FE49}" type="pres">
      <dgm:prSet presAssocID="{DF3B0C8D-3356-4960-855D-A0E864C4BEE5}" presName="negSpace" presStyleCnt="0"/>
      <dgm:spPr/>
    </dgm:pt>
    <dgm:pt modelId="{2D6A3FD8-1617-4D5A-8595-79F9BE82A5FD}" type="pres">
      <dgm:prSet presAssocID="{DF3B0C8D-3356-4960-855D-A0E864C4BEE5}" presName="circle" presStyleLbl="node1" presStyleIdx="0" presStyleCnt="1" custScaleX="96239" custScaleY="89231" custLinFactNeighborX="-29771" custLinFactNeighborY="-12355"/>
      <dgm:spPr/>
      <dgm:t>
        <a:bodyPr/>
        <a:lstStyle/>
        <a:p>
          <a:endParaRPr lang="es-MX"/>
        </a:p>
      </dgm:t>
    </dgm:pt>
  </dgm:ptLst>
  <dgm:cxnLst>
    <dgm:cxn modelId="{E2B40123-383A-4F1B-9A24-9EAFE2BCD790}" type="presOf" srcId="{6E5161CE-AC72-4CC4-907D-F926A91D286A}" destId="{8110FDE1-B858-4E3D-B50E-1CAA6E22813B}" srcOrd="0" destOrd="0" presId="urn:microsoft.com/office/officeart/2005/8/layout/hList9"/>
    <dgm:cxn modelId="{35B60FBB-30BD-42AC-87B3-3B2BB6B5AAB5}" type="presOf" srcId="{54127D36-1D13-4367-AE8B-D55EE9EC4DFD}" destId="{2E97A6F3-BF0D-4D5B-9647-745167C33DBF}" srcOrd="0" destOrd="0" presId="urn:microsoft.com/office/officeart/2005/8/layout/hList9"/>
    <dgm:cxn modelId="{202354DE-E776-4B40-86C3-9B5148D3858C}" srcId="{DF3B0C8D-3356-4960-855D-A0E864C4BEE5}" destId="{54127D36-1D13-4367-AE8B-D55EE9EC4DFD}" srcOrd="0" destOrd="0" parTransId="{E75D1832-59F1-421F-B0F3-3E1C8A5FE124}" sibTransId="{1FB29001-1926-417D-BDA5-6F941DA6AE67}"/>
    <dgm:cxn modelId="{0D428F08-413E-4DE0-86B9-05C470587CB2}" type="presOf" srcId="{54127D36-1D13-4367-AE8B-D55EE9EC4DFD}" destId="{1955657D-809D-4583-9DDA-DFDE7031D6C5}" srcOrd="1" destOrd="0" presId="urn:microsoft.com/office/officeart/2005/8/layout/hList9"/>
    <dgm:cxn modelId="{987590AA-ADC3-4A37-9EA7-B5280CF28AB9}" type="presOf" srcId="{DF3B0C8D-3356-4960-855D-A0E864C4BEE5}" destId="{2D6A3FD8-1617-4D5A-8595-79F9BE82A5FD}" srcOrd="0" destOrd="0" presId="urn:microsoft.com/office/officeart/2005/8/layout/hList9"/>
    <dgm:cxn modelId="{5338041F-02BB-4E1D-B637-EED773A236AE}" srcId="{6E5161CE-AC72-4CC4-907D-F926A91D286A}" destId="{DF3B0C8D-3356-4960-855D-A0E864C4BEE5}" srcOrd="0" destOrd="0" parTransId="{7A82BF70-D7A5-4D87-863D-DC69584297A0}" sibTransId="{B0F35A3F-6FE2-4CD9-8ED3-E489475FDC18}"/>
    <dgm:cxn modelId="{DBEBAFDD-E32F-4F11-8F21-D039229D37CB}" type="presParOf" srcId="{8110FDE1-B858-4E3D-B50E-1CAA6E22813B}" destId="{4C24C855-925E-49F5-A35F-9D61F31AB524}" srcOrd="0" destOrd="0" presId="urn:microsoft.com/office/officeart/2005/8/layout/hList9"/>
    <dgm:cxn modelId="{1BC6916C-C577-4968-AC34-A27F24873EA8}" type="presParOf" srcId="{8110FDE1-B858-4E3D-B50E-1CAA6E22813B}" destId="{A95DC03B-1ED8-4CAF-8BE7-1B1F20062FB6}" srcOrd="1" destOrd="0" presId="urn:microsoft.com/office/officeart/2005/8/layout/hList9"/>
    <dgm:cxn modelId="{01AAF610-D247-4572-84C9-7AB685BC0346}" type="presParOf" srcId="{A95DC03B-1ED8-4CAF-8BE7-1B1F20062FB6}" destId="{0F2728CB-41CB-45BA-B627-BF3FAD5CB6A8}" srcOrd="0" destOrd="0" presId="urn:microsoft.com/office/officeart/2005/8/layout/hList9"/>
    <dgm:cxn modelId="{778DC29F-B2D8-41AA-BB84-072FD9C24717}" type="presParOf" srcId="{A95DC03B-1ED8-4CAF-8BE7-1B1F20062FB6}" destId="{C84015C9-2715-4C8E-A195-50BC7C4FFBDA}" srcOrd="1" destOrd="0" presId="urn:microsoft.com/office/officeart/2005/8/layout/hList9"/>
    <dgm:cxn modelId="{55D4A42B-4598-4EB3-AAB9-B3460D337A9E}" type="presParOf" srcId="{C84015C9-2715-4C8E-A195-50BC7C4FFBDA}" destId="{2E97A6F3-BF0D-4D5B-9647-745167C33DBF}" srcOrd="0" destOrd="0" presId="urn:microsoft.com/office/officeart/2005/8/layout/hList9"/>
    <dgm:cxn modelId="{B44B2B11-A5C0-414D-832E-48AF564CF935}" type="presParOf" srcId="{C84015C9-2715-4C8E-A195-50BC7C4FFBDA}" destId="{1955657D-809D-4583-9DDA-DFDE7031D6C5}" srcOrd="1" destOrd="0" presId="urn:microsoft.com/office/officeart/2005/8/layout/hList9"/>
    <dgm:cxn modelId="{23C10317-7069-4533-B9DD-F857D1559259}" type="presParOf" srcId="{8110FDE1-B858-4E3D-B50E-1CAA6E22813B}" destId="{DA179E28-FF7A-4408-A9CE-C8774471FE49}" srcOrd="2" destOrd="0" presId="urn:microsoft.com/office/officeart/2005/8/layout/hList9"/>
    <dgm:cxn modelId="{438A2098-0E97-4761-8C35-9300A8D66276}" type="presParOf" srcId="{8110FDE1-B858-4E3D-B50E-1CAA6E22813B}" destId="{2D6A3FD8-1617-4D5A-8595-79F9BE82A5FD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C1236-848D-4C17-8DDF-629096178C0F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01BADCE9-1CEB-48D6-90C6-88A6FFEC181B}">
      <dgm:prSet phldrT="[Texto]" custT="1"/>
      <dgm:spPr/>
      <dgm:t>
        <a:bodyPr/>
        <a:lstStyle/>
        <a:p>
          <a:pPr algn="l"/>
          <a:r>
            <a:rPr lang="es-MX" sz="2700" b="1" dirty="0" smtClean="0">
              <a:latin typeface="Arial" panose="020B0604020202020204" pitchFamily="34" charset="0"/>
              <a:cs typeface="Arial" panose="020B0604020202020204" pitchFamily="34" charset="0"/>
            </a:rPr>
            <a:t>Justificación del Programa</a:t>
          </a:r>
        </a:p>
        <a:p>
          <a:pPr algn="l"/>
          <a:endParaRPr lang="es-MX" sz="27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S_tradnl" sz="1800" dirty="0" smtClean="0">
              <a:latin typeface="Arial" panose="020B0604020202020204" pitchFamily="34" charset="0"/>
              <a:cs typeface="Arial" panose="020B0604020202020204" pitchFamily="34" charset="0"/>
            </a:rPr>
            <a:t>La UAEM reconoce la necesidad de construir espacios más flexibles y participativos en los procesos de planeación; estos son una herramienta útil que permite articular el análisis, la decisión, la acción y la evaluación. </a:t>
          </a:r>
        </a:p>
        <a:p>
          <a:pPr algn="just"/>
          <a:r>
            <a:rPr lang="es-ES_tradnl" sz="1800" dirty="0" smtClean="0">
              <a:latin typeface="Arial" panose="020B0604020202020204" pitchFamily="34" charset="0"/>
              <a:cs typeface="Arial" panose="020B0604020202020204" pitchFamily="34" charset="0"/>
            </a:rPr>
            <a:t>En este sentido, la evaluación es por tanto permanente, genera información que permite analizar los procesos, los logros y el impacto de los proyectos estratégicos, creando la posibilidad de rectificar o reorientar las acciones, e incorporar nuevas, en función de la dinámica del entorno (PIDE, 2012: 41).</a:t>
          </a:r>
        </a:p>
        <a:p>
          <a:pPr algn="just"/>
          <a:endParaRPr lang="es-MX" sz="27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FDE46-123F-40FC-8049-4A5B3C64498D}" type="parTrans" cxnId="{B9A7D912-1095-4DAA-AB47-4629030629EA}">
      <dgm:prSet/>
      <dgm:spPr/>
      <dgm:t>
        <a:bodyPr/>
        <a:lstStyle/>
        <a:p>
          <a:endParaRPr lang="es-MX"/>
        </a:p>
      </dgm:t>
    </dgm:pt>
    <dgm:pt modelId="{8CFCD2B4-AAD8-4B00-888C-76FDCE859BCD}" type="sibTrans" cxnId="{B9A7D912-1095-4DAA-AB47-4629030629EA}">
      <dgm:prSet/>
      <dgm:spPr/>
      <dgm:t>
        <a:bodyPr/>
        <a:lstStyle/>
        <a:p>
          <a:endParaRPr lang="es-MX"/>
        </a:p>
      </dgm:t>
    </dgm:pt>
    <dgm:pt modelId="{5DE862FA-D924-4416-80A4-139AB8A0B113}" type="pres">
      <dgm:prSet presAssocID="{9B4C1236-848D-4C17-8DDF-629096178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E10DE07-8404-43A6-9E2F-8425BC6E7460}" type="pres">
      <dgm:prSet presAssocID="{01BADCE9-1CEB-48D6-90C6-88A6FFEC181B}" presName="node" presStyleLbl="node1" presStyleIdx="0" presStyleCnt="1" custScaleX="154917" custScaleY="111213" custLinFactNeighborX="-117" custLinFactNeighborY="-100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3BACA56-290B-40CF-9F2A-99C7F65CF45A}" type="presOf" srcId="{9B4C1236-848D-4C17-8DDF-629096178C0F}" destId="{5DE862FA-D924-4416-80A4-139AB8A0B113}" srcOrd="0" destOrd="0" presId="urn:microsoft.com/office/officeart/2005/8/layout/default"/>
    <dgm:cxn modelId="{8CC812F5-05D3-486C-B1DA-855B561256F7}" type="presOf" srcId="{01BADCE9-1CEB-48D6-90C6-88A6FFEC181B}" destId="{BE10DE07-8404-43A6-9E2F-8425BC6E7460}" srcOrd="0" destOrd="0" presId="urn:microsoft.com/office/officeart/2005/8/layout/default"/>
    <dgm:cxn modelId="{B9A7D912-1095-4DAA-AB47-4629030629EA}" srcId="{9B4C1236-848D-4C17-8DDF-629096178C0F}" destId="{01BADCE9-1CEB-48D6-90C6-88A6FFEC181B}" srcOrd="0" destOrd="0" parTransId="{1BDFDE46-123F-40FC-8049-4A5B3C64498D}" sibTransId="{8CFCD2B4-AAD8-4B00-888C-76FDCE859BCD}"/>
    <dgm:cxn modelId="{0A944F1E-2A3C-44FB-98AF-0BF8F96AAE32}" type="presParOf" srcId="{5DE862FA-D924-4416-80A4-139AB8A0B113}" destId="{BE10DE07-8404-43A6-9E2F-8425BC6E746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C1236-848D-4C17-8DDF-629096178C0F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01BADCE9-1CEB-48D6-90C6-88A6FFEC181B}">
      <dgm:prSet phldrT="[Texto]" custT="1"/>
      <dgm:spPr/>
      <dgm:t>
        <a:bodyPr/>
        <a:lstStyle/>
        <a:p>
          <a:r>
            <a:rPr lang="es-MX" sz="2800" dirty="0" smtClean="0">
              <a:latin typeface="Arial" panose="020B0604020202020204" pitchFamily="34" charset="0"/>
              <a:cs typeface="Arial" panose="020B0604020202020204" pitchFamily="34" charset="0"/>
            </a:rPr>
            <a:t>Contar con la participación de prestadores de servicio social en el área permitirá:      </a:t>
          </a:r>
          <a:endParaRPr lang="es-MX" sz="2800" dirty="0"/>
        </a:p>
      </dgm:t>
    </dgm:pt>
    <dgm:pt modelId="{1BDFDE46-123F-40FC-8049-4A5B3C64498D}" type="parTrans" cxnId="{B9A7D912-1095-4DAA-AB47-4629030629EA}">
      <dgm:prSet/>
      <dgm:spPr/>
      <dgm:t>
        <a:bodyPr/>
        <a:lstStyle/>
        <a:p>
          <a:endParaRPr lang="es-MX"/>
        </a:p>
      </dgm:t>
    </dgm:pt>
    <dgm:pt modelId="{8CFCD2B4-AAD8-4B00-888C-76FDCE859BCD}" type="sibTrans" cxnId="{B9A7D912-1095-4DAA-AB47-4629030629EA}">
      <dgm:prSet/>
      <dgm:spPr/>
      <dgm:t>
        <a:bodyPr/>
        <a:lstStyle/>
        <a:p>
          <a:endParaRPr lang="es-MX"/>
        </a:p>
      </dgm:t>
    </dgm:pt>
    <dgm:pt modelId="{F15B7A58-81D3-48DC-8AE5-EC619A23CADB}">
      <dgm:prSet custT="1"/>
      <dgm:spPr/>
      <dgm:t>
        <a:bodyPr/>
        <a:lstStyle/>
        <a:p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C11F9-4D92-49EF-B426-D6D2D9F981A3}" type="parTrans" cxnId="{B44D532B-3920-45FB-B42B-EB6D935D8B7B}">
      <dgm:prSet/>
      <dgm:spPr/>
      <dgm:t>
        <a:bodyPr/>
        <a:lstStyle/>
        <a:p>
          <a:endParaRPr lang="es-MX"/>
        </a:p>
      </dgm:t>
    </dgm:pt>
    <dgm:pt modelId="{3DF4459A-CB3D-4DBD-9832-FE82BAEDE24A}" type="sibTrans" cxnId="{B44D532B-3920-45FB-B42B-EB6D935D8B7B}">
      <dgm:prSet/>
      <dgm:spPr/>
      <dgm:t>
        <a:bodyPr/>
        <a:lstStyle/>
        <a:p>
          <a:endParaRPr lang="es-MX"/>
        </a:p>
      </dgm:t>
    </dgm:pt>
    <dgm:pt modelId="{54227419-F433-4430-9032-D7F5E1E558BE}">
      <dgm:prSet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Que desde la práctica adquieran habilidades en materia de planeación y evaluación institucional, y de proyectos                                      </a:t>
          </a:r>
        </a:p>
      </dgm:t>
    </dgm:pt>
    <dgm:pt modelId="{97259866-0F12-41ED-8A74-59E251AA194D}" type="parTrans" cxnId="{4C44DBED-FA03-4AFA-8C7C-75998FF6A363}">
      <dgm:prSet/>
      <dgm:spPr/>
      <dgm:t>
        <a:bodyPr/>
        <a:lstStyle/>
        <a:p>
          <a:endParaRPr lang="es-MX"/>
        </a:p>
      </dgm:t>
    </dgm:pt>
    <dgm:pt modelId="{42460D79-A8A6-4A69-B9AD-334DD598F643}" type="sibTrans" cxnId="{4C44DBED-FA03-4AFA-8C7C-75998FF6A363}">
      <dgm:prSet/>
      <dgm:spPr/>
      <dgm:t>
        <a:bodyPr/>
        <a:lstStyle/>
        <a:p>
          <a:endParaRPr lang="es-MX"/>
        </a:p>
      </dgm:t>
    </dgm:pt>
    <dgm:pt modelId="{B8BA1C81-4BFE-4389-BE85-6FE697C85729}">
      <dgm:prSet custT="1"/>
      <dgm:spPr/>
      <dgm:t>
        <a:bodyPr/>
        <a:lstStyle/>
        <a:p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1998D-1717-49D8-9C27-B0BD11A085D6}" type="parTrans" cxnId="{4282A73F-FA2E-4E5D-A790-6442E46E876A}">
      <dgm:prSet/>
      <dgm:spPr/>
      <dgm:t>
        <a:bodyPr/>
        <a:lstStyle/>
        <a:p>
          <a:endParaRPr lang="es-MX"/>
        </a:p>
      </dgm:t>
    </dgm:pt>
    <dgm:pt modelId="{BF79C939-98AD-462F-BC53-957B7867BE7C}" type="sibTrans" cxnId="{4282A73F-FA2E-4E5D-A790-6442E46E876A}">
      <dgm:prSet/>
      <dgm:spPr/>
      <dgm:t>
        <a:bodyPr/>
        <a:lstStyle/>
        <a:p>
          <a:endParaRPr lang="es-MX"/>
        </a:p>
      </dgm:t>
    </dgm:pt>
    <dgm:pt modelId="{F149ECB5-1AA1-4C81-9D1A-52920C941C97}">
      <dgm:prSet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Aporten desde  su propia experiencia y conocimientos teóricos, al desarrollo de la misma.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E5D10-3DDC-485B-A20E-8D37ECCAD06C}" type="parTrans" cxnId="{B6767810-4D61-4CA9-937E-D0EABAE61D9D}">
      <dgm:prSet/>
      <dgm:spPr/>
      <dgm:t>
        <a:bodyPr/>
        <a:lstStyle/>
        <a:p>
          <a:endParaRPr lang="es-MX"/>
        </a:p>
      </dgm:t>
    </dgm:pt>
    <dgm:pt modelId="{BAE33374-977A-49CB-92EB-DC53C1F59AC7}" type="sibTrans" cxnId="{B6767810-4D61-4CA9-937E-D0EABAE61D9D}">
      <dgm:prSet/>
      <dgm:spPr/>
      <dgm:t>
        <a:bodyPr/>
        <a:lstStyle/>
        <a:p>
          <a:endParaRPr lang="es-MX"/>
        </a:p>
      </dgm:t>
    </dgm:pt>
    <dgm:pt modelId="{757A596C-313A-4937-ABD2-B4A09195BBE5}">
      <dgm:prSet custT="1"/>
      <dgm:spPr/>
      <dgm:t>
        <a:bodyPr/>
        <a:lstStyle/>
        <a:p>
          <a:pPr algn="just"/>
          <a:endParaRPr lang="es-MX" sz="2000" dirty="0"/>
        </a:p>
      </dgm:t>
    </dgm:pt>
    <dgm:pt modelId="{C554B518-1ED7-4308-8B8C-6D6610F1224B}" type="parTrans" cxnId="{2B5327F0-B606-4B22-9E27-0491104C6562}">
      <dgm:prSet/>
      <dgm:spPr/>
      <dgm:t>
        <a:bodyPr/>
        <a:lstStyle/>
        <a:p>
          <a:endParaRPr lang="es-MX"/>
        </a:p>
      </dgm:t>
    </dgm:pt>
    <dgm:pt modelId="{668AA0D3-CC8A-4BE0-B33C-2E25FE694CD2}" type="sibTrans" cxnId="{2B5327F0-B606-4B22-9E27-0491104C6562}">
      <dgm:prSet/>
      <dgm:spPr/>
      <dgm:t>
        <a:bodyPr/>
        <a:lstStyle/>
        <a:p>
          <a:endParaRPr lang="es-MX"/>
        </a:p>
      </dgm:t>
    </dgm:pt>
    <dgm:pt modelId="{5DE862FA-D924-4416-80A4-139AB8A0B113}" type="pres">
      <dgm:prSet presAssocID="{9B4C1236-848D-4C17-8DDF-629096178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E10DE07-8404-43A6-9E2F-8425BC6E7460}" type="pres">
      <dgm:prSet presAssocID="{01BADCE9-1CEB-48D6-90C6-88A6FFEC181B}" presName="node" presStyleLbl="node1" presStyleIdx="0" presStyleCnt="1" custScaleX="1115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713BAA9-6694-43CB-9D64-BEF614121723}" type="presOf" srcId="{54227419-F433-4430-9032-D7F5E1E558BE}" destId="{BE10DE07-8404-43A6-9E2F-8425BC6E7460}" srcOrd="0" destOrd="2" presId="urn:microsoft.com/office/officeart/2005/8/layout/default"/>
    <dgm:cxn modelId="{C346A053-E9E8-494D-8CB9-03439A06A788}" type="presOf" srcId="{01BADCE9-1CEB-48D6-90C6-88A6FFEC181B}" destId="{BE10DE07-8404-43A6-9E2F-8425BC6E7460}" srcOrd="0" destOrd="0" presId="urn:microsoft.com/office/officeart/2005/8/layout/default"/>
    <dgm:cxn modelId="{B6767810-4D61-4CA9-937E-D0EABAE61D9D}" srcId="{F15B7A58-81D3-48DC-8AE5-EC619A23CADB}" destId="{F149ECB5-1AA1-4C81-9D1A-52920C941C97}" srcOrd="2" destOrd="0" parTransId="{26EE5D10-3DDC-485B-A20E-8D37ECCAD06C}" sibTransId="{BAE33374-977A-49CB-92EB-DC53C1F59AC7}"/>
    <dgm:cxn modelId="{74032590-A1E5-4045-9FBA-F7C305C83504}" type="presOf" srcId="{757A596C-313A-4937-ABD2-B4A09195BBE5}" destId="{BE10DE07-8404-43A6-9E2F-8425BC6E7460}" srcOrd="0" destOrd="5" presId="urn:microsoft.com/office/officeart/2005/8/layout/default"/>
    <dgm:cxn modelId="{33C9AA7C-B1F4-4CBC-9082-AD5C09FAD499}" type="presOf" srcId="{F149ECB5-1AA1-4C81-9D1A-52920C941C97}" destId="{BE10DE07-8404-43A6-9E2F-8425BC6E7460}" srcOrd="0" destOrd="4" presId="urn:microsoft.com/office/officeart/2005/8/layout/default"/>
    <dgm:cxn modelId="{4C44DBED-FA03-4AFA-8C7C-75998FF6A363}" srcId="{F15B7A58-81D3-48DC-8AE5-EC619A23CADB}" destId="{54227419-F433-4430-9032-D7F5E1E558BE}" srcOrd="0" destOrd="0" parTransId="{97259866-0F12-41ED-8A74-59E251AA194D}" sibTransId="{42460D79-A8A6-4A69-B9AD-334DD598F643}"/>
    <dgm:cxn modelId="{A198F411-BCD2-40FF-9A0A-FAA516FCE9C8}" type="presOf" srcId="{B8BA1C81-4BFE-4389-BE85-6FE697C85729}" destId="{BE10DE07-8404-43A6-9E2F-8425BC6E7460}" srcOrd="0" destOrd="3" presId="urn:microsoft.com/office/officeart/2005/8/layout/default"/>
    <dgm:cxn modelId="{FC929ADA-9F3C-4F14-8F28-297ACDDBCAC9}" type="presOf" srcId="{F15B7A58-81D3-48DC-8AE5-EC619A23CADB}" destId="{BE10DE07-8404-43A6-9E2F-8425BC6E7460}" srcOrd="0" destOrd="1" presId="urn:microsoft.com/office/officeart/2005/8/layout/default"/>
    <dgm:cxn modelId="{B44D532B-3920-45FB-B42B-EB6D935D8B7B}" srcId="{01BADCE9-1CEB-48D6-90C6-88A6FFEC181B}" destId="{F15B7A58-81D3-48DC-8AE5-EC619A23CADB}" srcOrd="0" destOrd="0" parTransId="{1A1C11F9-4D92-49EF-B426-D6D2D9F981A3}" sibTransId="{3DF4459A-CB3D-4DBD-9832-FE82BAEDE24A}"/>
    <dgm:cxn modelId="{2B5327F0-B606-4B22-9E27-0491104C6562}" srcId="{01BADCE9-1CEB-48D6-90C6-88A6FFEC181B}" destId="{757A596C-313A-4937-ABD2-B4A09195BBE5}" srcOrd="1" destOrd="0" parTransId="{C554B518-1ED7-4308-8B8C-6D6610F1224B}" sibTransId="{668AA0D3-CC8A-4BE0-B33C-2E25FE694CD2}"/>
    <dgm:cxn modelId="{B9A7D912-1095-4DAA-AB47-4629030629EA}" srcId="{9B4C1236-848D-4C17-8DDF-629096178C0F}" destId="{01BADCE9-1CEB-48D6-90C6-88A6FFEC181B}" srcOrd="0" destOrd="0" parTransId="{1BDFDE46-123F-40FC-8049-4A5B3C64498D}" sibTransId="{8CFCD2B4-AAD8-4B00-888C-76FDCE859BCD}"/>
    <dgm:cxn modelId="{02FBCF89-A65A-4267-9D1B-36F1720D9A19}" type="presOf" srcId="{9B4C1236-848D-4C17-8DDF-629096178C0F}" destId="{5DE862FA-D924-4416-80A4-139AB8A0B113}" srcOrd="0" destOrd="0" presId="urn:microsoft.com/office/officeart/2005/8/layout/default"/>
    <dgm:cxn modelId="{4282A73F-FA2E-4E5D-A790-6442E46E876A}" srcId="{F15B7A58-81D3-48DC-8AE5-EC619A23CADB}" destId="{B8BA1C81-4BFE-4389-BE85-6FE697C85729}" srcOrd="1" destOrd="0" parTransId="{D741998D-1717-49D8-9C27-B0BD11A085D6}" sibTransId="{BF79C939-98AD-462F-BC53-957B7867BE7C}"/>
    <dgm:cxn modelId="{9FE18742-76A1-4546-B20E-2560176F5E5B}" type="presParOf" srcId="{5DE862FA-D924-4416-80A4-139AB8A0B113}" destId="{BE10DE07-8404-43A6-9E2F-8425BC6E746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161CE-AC72-4CC4-907D-F926A91D286A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4127D36-1D13-4367-AE8B-D55EE9EC4DFD}">
      <dgm:prSet custT="1"/>
      <dgm:spPr/>
      <dgm:t>
        <a:bodyPr/>
        <a:lstStyle/>
        <a:p>
          <a:pPr algn="just"/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Este servicio social contribuirá no sólo al desarrollo académico y profesional, sino también en su identidad universitaria y responsabilidad social.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D1832-59F1-421F-B0F3-3E1C8A5FE124}" type="parTrans" cxnId="{202354DE-E776-4B40-86C3-9B5148D3858C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29001-1926-417D-BDA5-6F941DA6AE67}" type="sibTrans" cxnId="{202354DE-E776-4B40-86C3-9B5148D3858C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B0C8D-3356-4960-855D-A0E864C4BEE5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Formación del prestador de servicio social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35A3F-6FE2-4CD9-8ED3-E489475FDC18}" type="sibTrans" cxnId="{5338041F-02BB-4E1D-B637-EED773A236AE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2BF70-D7A5-4D87-863D-DC69584297A0}" type="parTrans" cxnId="{5338041F-02BB-4E1D-B637-EED773A236AE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CED18-580F-4B3F-A473-F1F7D469D493}" type="pres">
      <dgm:prSet presAssocID="{6E5161CE-AC72-4CC4-907D-F926A91D28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E0EAACB-0003-49D9-86DA-C84F1B6A082B}" type="pres">
      <dgm:prSet presAssocID="{DF3B0C8D-3356-4960-855D-A0E864C4BEE5}" presName="root" presStyleCnt="0"/>
      <dgm:spPr/>
    </dgm:pt>
    <dgm:pt modelId="{B173CC66-6DB8-43C1-89DB-57BBD76A7BA3}" type="pres">
      <dgm:prSet presAssocID="{DF3B0C8D-3356-4960-855D-A0E864C4BEE5}" presName="rootComposite" presStyleCnt="0"/>
      <dgm:spPr/>
    </dgm:pt>
    <dgm:pt modelId="{0122CD34-777B-4B8A-BA61-6E6BA747FB71}" type="pres">
      <dgm:prSet presAssocID="{DF3B0C8D-3356-4960-855D-A0E864C4BEE5}" presName="rootText" presStyleLbl="node1" presStyleIdx="0" presStyleCnt="1" custScaleX="149615" custScaleY="188012" custLinFactNeighborX="-82386" custLinFactNeighborY="16383"/>
      <dgm:spPr/>
      <dgm:t>
        <a:bodyPr/>
        <a:lstStyle/>
        <a:p>
          <a:endParaRPr lang="es-MX"/>
        </a:p>
      </dgm:t>
    </dgm:pt>
    <dgm:pt modelId="{29D097CB-BFF1-40F1-A5C3-35AAC51B6312}" type="pres">
      <dgm:prSet presAssocID="{DF3B0C8D-3356-4960-855D-A0E864C4BEE5}" presName="rootConnector" presStyleLbl="node1" presStyleIdx="0" presStyleCnt="1"/>
      <dgm:spPr/>
      <dgm:t>
        <a:bodyPr/>
        <a:lstStyle/>
        <a:p>
          <a:endParaRPr lang="es-MX"/>
        </a:p>
      </dgm:t>
    </dgm:pt>
    <dgm:pt modelId="{B2C688DA-7BCE-4A54-AA88-A1561C04F3C4}" type="pres">
      <dgm:prSet presAssocID="{DF3B0C8D-3356-4960-855D-A0E864C4BEE5}" presName="childShape" presStyleCnt="0"/>
      <dgm:spPr/>
    </dgm:pt>
    <dgm:pt modelId="{D2DD60EA-45AB-48DC-AE3E-AA0C9E6843A5}" type="pres">
      <dgm:prSet presAssocID="{E75D1832-59F1-421F-B0F3-3E1C8A5FE124}" presName="Name13" presStyleLbl="parChTrans1D2" presStyleIdx="0" presStyleCnt="1"/>
      <dgm:spPr/>
      <dgm:t>
        <a:bodyPr/>
        <a:lstStyle/>
        <a:p>
          <a:endParaRPr lang="es-MX"/>
        </a:p>
      </dgm:t>
    </dgm:pt>
    <dgm:pt modelId="{48B5CE1D-33B9-45F4-B30F-C104F5CB63D4}" type="pres">
      <dgm:prSet presAssocID="{54127D36-1D13-4367-AE8B-D55EE9EC4DFD}" presName="childText" presStyleLbl="bgAcc1" presStyleIdx="0" presStyleCnt="1" custScaleX="331560" custScaleY="207573" custLinFactNeighborX="99289" custLinFactNeighborY="55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98774A-2ED8-4829-B0B9-1C6971F6F97A}" type="presOf" srcId="{54127D36-1D13-4367-AE8B-D55EE9EC4DFD}" destId="{48B5CE1D-33B9-45F4-B30F-C104F5CB63D4}" srcOrd="0" destOrd="0" presId="urn:microsoft.com/office/officeart/2005/8/layout/hierarchy3"/>
    <dgm:cxn modelId="{2F7BA473-3131-4F19-9099-147F13EF3A69}" type="presOf" srcId="{DF3B0C8D-3356-4960-855D-A0E864C4BEE5}" destId="{0122CD34-777B-4B8A-BA61-6E6BA747FB71}" srcOrd="0" destOrd="0" presId="urn:microsoft.com/office/officeart/2005/8/layout/hierarchy3"/>
    <dgm:cxn modelId="{5B96EFBD-4DD8-4314-AA20-504AD04F7F63}" type="presOf" srcId="{6E5161CE-AC72-4CC4-907D-F926A91D286A}" destId="{2EFCED18-580F-4B3F-A473-F1F7D469D493}" srcOrd="0" destOrd="0" presId="urn:microsoft.com/office/officeart/2005/8/layout/hierarchy3"/>
    <dgm:cxn modelId="{C1CB4F37-8A7D-433F-8E91-FD8E2F299BFD}" type="presOf" srcId="{DF3B0C8D-3356-4960-855D-A0E864C4BEE5}" destId="{29D097CB-BFF1-40F1-A5C3-35AAC51B6312}" srcOrd="1" destOrd="0" presId="urn:microsoft.com/office/officeart/2005/8/layout/hierarchy3"/>
    <dgm:cxn modelId="{202354DE-E776-4B40-86C3-9B5148D3858C}" srcId="{DF3B0C8D-3356-4960-855D-A0E864C4BEE5}" destId="{54127D36-1D13-4367-AE8B-D55EE9EC4DFD}" srcOrd="0" destOrd="0" parTransId="{E75D1832-59F1-421F-B0F3-3E1C8A5FE124}" sibTransId="{1FB29001-1926-417D-BDA5-6F941DA6AE67}"/>
    <dgm:cxn modelId="{2474BF89-F690-472D-BEA6-8BCEA0FDEBA9}" type="presOf" srcId="{E75D1832-59F1-421F-B0F3-3E1C8A5FE124}" destId="{D2DD60EA-45AB-48DC-AE3E-AA0C9E6843A5}" srcOrd="0" destOrd="0" presId="urn:microsoft.com/office/officeart/2005/8/layout/hierarchy3"/>
    <dgm:cxn modelId="{5338041F-02BB-4E1D-B637-EED773A236AE}" srcId="{6E5161CE-AC72-4CC4-907D-F926A91D286A}" destId="{DF3B0C8D-3356-4960-855D-A0E864C4BEE5}" srcOrd="0" destOrd="0" parTransId="{7A82BF70-D7A5-4D87-863D-DC69584297A0}" sibTransId="{B0F35A3F-6FE2-4CD9-8ED3-E489475FDC18}"/>
    <dgm:cxn modelId="{8F366A27-FDC0-408A-ADD6-30941452CEA2}" type="presParOf" srcId="{2EFCED18-580F-4B3F-A473-F1F7D469D493}" destId="{4E0EAACB-0003-49D9-86DA-C84F1B6A082B}" srcOrd="0" destOrd="0" presId="urn:microsoft.com/office/officeart/2005/8/layout/hierarchy3"/>
    <dgm:cxn modelId="{FD80132E-3994-4676-9198-19B616BF8537}" type="presParOf" srcId="{4E0EAACB-0003-49D9-86DA-C84F1B6A082B}" destId="{B173CC66-6DB8-43C1-89DB-57BBD76A7BA3}" srcOrd="0" destOrd="0" presId="urn:microsoft.com/office/officeart/2005/8/layout/hierarchy3"/>
    <dgm:cxn modelId="{9D9358A9-10EA-4E9F-A3C2-DC984B4CA570}" type="presParOf" srcId="{B173CC66-6DB8-43C1-89DB-57BBD76A7BA3}" destId="{0122CD34-777B-4B8A-BA61-6E6BA747FB71}" srcOrd="0" destOrd="0" presId="urn:microsoft.com/office/officeart/2005/8/layout/hierarchy3"/>
    <dgm:cxn modelId="{1E978C37-77E9-4EF2-9F7C-694096DDEDAE}" type="presParOf" srcId="{B173CC66-6DB8-43C1-89DB-57BBD76A7BA3}" destId="{29D097CB-BFF1-40F1-A5C3-35AAC51B6312}" srcOrd="1" destOrd="0" presId="urn:microsoft.com/office/officeart/2005/8/layout/hierarchy3"/>
    <dgm:cxn modelId="{1901EBCA-6F0D-4A35-A941-9851C45CF94E}" type="presParOf" srcId="{4E0EAACB-0003-49D9-86DA-C84F1B6A082B}" destId="{B2C688DA-7BCE-4A54-AA88-A1561C04F3C4}" srcOrd="1" destOrd="0" presId="urn:microsoft.com/office/officeart/2005/8/layout/hierarchy3"/>
    <dgm:cxn modelId="{E2F85AC6-D831-4454-9A27-612D5E320DFC}" type="presParOf" srcId="{B2C688DA-7BCE-4A54-AA88-A1561C04F3C4}" destId="{D2DD60EA-45AB-48DC-AE3E-AA0C9E6843A5}" srcOrd="0" destOrd="0" presId="urn:microsoft.com/office/officeart/2005/8/layout/hierarchy3"/>
    <dgm:cxn modelId="{AEE70068-9419-4223-A8A0-FACA6C21CAFF}" type="presParOf" srcId="{B2C688DA-7BCE-4A54-AA88-A1561C04F3C4}" destId="{48B5CE1D-33B9-45F4-B30F-C104F5CB63D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5161CE-AC72-4CC4-907D-F926A91D286A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4127D36-1D13-4367-AE8B-D55EE9EC4DFD}">
      <dgm:prSet custT="1"/>
      <dgm:spPr/>
      <dgm:t>
        <a:bodyPr/>
        <a:lstStyle/>
        <a:p>
          <a:pPr algn="just"/>
          <a:r>
            <a:rPr lang="es-MX" sz="2000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>Proactividad</a:t>
          </a:r>
          <a:endParaRPr lang="es-MX" sz="2000" strike="noStrik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D1832-59F1-421F-B0F3-3E1C8A5FE124}" type="parTrans" cxnId="{202354DE-E776-4B40-86C3-9B5148D3858C}">
      <dgm:prSet/>
      <dgm:spPr/>
      <dgm:t>
        <a:bodyPr/>
        <a:lstStyle/>
        <a:p>
          <a:endParaRPr lang="es-MX"/>
        </a:p>
      </dgm:t>
    </dgm:pt>
    <dgm:pt modelId="{1FB29001-1926-417D-BDA5-6F941DA6AE67}" type="sibTrans" cxnId="{202354DE-E776-4B40-86C3-9B5148D3858C}">
      <dgm:prSet/>
      <dgm:spPr/>
      <dgm:t>
        <a:bodyPr/>
        <a:lstStyle/>
        <a:p>
          <a:endParaRPr lang="es-MX"/>
        </a:p>
      </dgm:t>
    </dgm:pt>
    <dgm:pt modelId="{DF3B0C8D-3356-4960-855D-A0E864C4BEE5}">
      <dgm:prSet phldrT="[Texto]" custT="1"/>
      <dgm:spPr/>
      <dgm:t>
        <a:bodyPr/>
        <a:lstStyle/>
        <a:p>
          <a:r>
            <a:rPr lang="es-MX" sz="2400" dirty="0" smtClean="0"/>
            <a:t>Desarrollo de competencias profesionales durante el SS</a:t>
          </a:r>
          <a:endParaRPr lang="es-MX" sz="2400" dirty="0"/>
        </a:p>
      </dgm:t>
    </dgm:pt>
    <dgm:pt modelId="{B0F35A3F-6FE2-4CD9-8ED3-E489475FDC18}" type="sibTrans" cxnId="{5338041F-02BB-4E1D-B637-EED773A236AE}">
      <dgm:prSet/>
      <dgm:spPr/>
      <dgm:t>
        <a:bodyPr/>
        <a:lstStyle/>
        <a:p>
          <a:endParaRPr lang="es-MX"/>
        </a:p>
      </dgm:t>
    </dgm:pt>
    <dgm:pt modelId="{7A82BF70-D7A5-4D87-863D-DC69584297A0}" type="parTrans" cxnId="{5338041F-02BB-4E1D-B637-EED773A236AE}">
      <dgm:prSet/>
      <dgm:spPr/>
      <dgm:t>
        <a:bodyPr/>
        <a:lstStyle/>
        <a:p>
          <a:endParaRPr lang="es-MX"/>
        </a:p>
      </dgm:t>
    </dgm:pt>
    <dgm:pt modelId="{B3B0A331-2F7A-49E3-86C7-64A225F1570F}">
      <dgm:prSet custT="1"/>
      <dgm:spPr/>
      <dgm:t>
        <a:bodyPr/>
        <a:lstStyle/>
        <a:p>
          <a:pPr algn="just"/>
          <a:r>
            <a:rPr lang="es-MX" sz="2000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>Capacidad de análisis y síntesis</a:t>
          </a:r>
          <a:endParaRPr lang="es-MX" sz="2000" strike="noStrik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156A44-C17A-448D-8506-59300715DEE4}" type="parTrans" cxnId="{410E5776-2680-48C7-A9B0-F3282AB00ECB}">
      <dgm:prSet/>
      <dgm:spPr/>
      <dgm:t>
        <a:bodyPr/>
        <a:lstStyle/>
        <a:p>
          <a:endParaRPr lang="es-MX"/>
        </a:p>
      </dgm:t>
    </dgm:pt>
    <dgm:pt modelId="{E9004FDF-40F1-498A-ADDC-FC128F5C2CF7}" type="sibTrans" cxnId="{410E5776-2680-48C7-A9B0-F3282AB00ECB}">
      <dgm:prSet/>
      <dgm:spPr/>
      <dgm:t>
        <a:bodyPr/>
        <a:lstStyle/>
        <a:p>
          <a:endParaRPr lang="es-MX"/>
        </a:p>
      </dgm:t>
    </dgm:pt>
    <dgm:pt modelId="{F7DB3557-3CBE-4436-9EFC-2D5FF318F141}">
      <dgm:prSet custT="1"/>
      <dgm:spPr/>
      <dgm:t>
        <a:bodyPr/>
        <a:lstStyle/>
        <a:p>
          <a:pPr algn="just"/>
          <a:r>
            <a:rPr lang="es-MX" sz="2000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>Comunicación asertiva</a:t>
          </a:r>
          <a:endParaRPr lang="es-MX" sz="2000" strike="noStrik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291C8-EB33-4A00-9507-4FEB91B7A666}" type="parTrans" cxnId="{DF4552CA-4FEF-4635-9E53-E8815D90157E}">
      <dgm:prSet/>
      <dgm:spPr/>
      <dgm:t>
        <a:bodyPr/>
        <a:lstStyle/>
        <a:p>
          <a:endParaRPr lang="es-MX"/>
        </a:p>
      </dgm:t>
    </dgm:pt>
    <dgm:pt modelId="{3C339724-7970-4A25-BB5E-FAF849A4E599}" type="sibTrans" cxnId="{DF4552CA-4FEF-4635-9E53-E8815D90157E}">
      <dgm:prSet/>
      <dgm:spPr/>
      <dgm:t>
        <a:bodyPr/>
        <a:lstStyle/>
        <a:p>
          <a:endParaRPr lang="es-MX"/>
        </a:p>
      </dgm:t>
    </dgm:pt>
    <dgm:pt modelId="{EBE32201-70C8-4632-8D6C-7A4CC3D0EE93}">
      <dgm:prSet custT="1"/>
      <dgm:spPr/>
      <dgm:t>
        <a:bodyPr/>
        <a:lstStyle/>
        <a:p>
          <a:pPr algn="just"/>
          <a:r>
            <a:rPr lang="es-MX" sz="2000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>Trabajo colaborativo</a:t>
          </a:r>
          <a:endParaRPr lang="es-MX" sz="2000" strike="noStrik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3C787-0DAA-4192-9F4C-F2F83AB2D36A}" type="parTrans" cxnId="{47E8E8D8-C13E-4C21-A58C-1571B7EC8170}">
      <dgm:prSet/>
      <dgm:spPr/>
      <dgm:t>
        <a:bodyPr/>
        <a:lstStyle/>
        <a:p>
          <a:endParaRPr lang="es-MX"/>
        </a:p>
      </dgm:t>
    </dgm:pt>
    <dgm:pt modelId="{AC1D84B1-48DF-4777-A0A0-267254EBF9F1}" type="sibTrans" cxnId="{47E8E8D8-C13E-4C21-A58C-1571B7EC8170}">
      <dgm:prSet/>
      <dgm:spPr/>
      <dgm:t>
        <a:bodyPr/>
        <a:lstStyle/>
        <a:p>
          <a:endParaRPr lang="es-MX"/>
        </a:p>
      </dgm:t>
    </dgm:pt>
    <dgm:pt modelId="{3ADBAD0A-EA04-419B-B161-27B008462FA5}">
      <dgm:prSet custT="1"/>
      <dgm:spPr/>
      <dgm:t>
        <a:bodyPr/>
        <a:lstStyle/>
        <a:p>
          <a:pPr algn="just"/>
          <a:r>
            <a:rPr lang="es-MX" sz="2000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>Autorregulación</a:t>
          </a:r>
          <a:endParaRPr lang="es-MX" sz="2000" strike="noStrik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96A09-04C5-4AC5-9281-073800EA3A35}" type="parTrans" cxnId="{2DCC3F94-4E0E-4DA5-826D-7186E9E229F2}">
      <dgm:prSet/>
      <dgm:spPr/>
      <dgm:t>
        <a:bodyPr/>
        <a:lstStyle/>
        <a:p>
          <a:endParaRPr lang="es-MX"/>
        </a:p>
      </dgm:t>
    </dgm:pt>
    <dgm:pt modelId="{59BE3E63-A7B7-4560-AFC9-1D7CC99818B6}" type="sibTrans" cxnId="{2DCC3F94-4E0E-4DA5-826D-7186E9E229F2}">
      <dgm:prSet/>
      <dgm:spPr/>
      <dgm:t>
        <a:bodyPr/>
        <a:lstStyle/>
        <a:p>
          <a:endParaRPr lang="es-MX"/>
        </a:p>
      </dgm:t>
    </dgm:pt>
    <dgm:pt modelId="{BB56C5B3-EC50-459D-9B58-126FA6FEEB96}">
      <dgm:prSet custT="1"/>
      <dgm:spPr/>
      <dgm:t>
        <a:bodyPr/>
        <a:lstStyle/>
        <a:p>
          <a:pPr algn="just"/>
          <a:r>
            <a:rPr lang="es-MX" sz="2000" strike="noStrike" dirty="0" smtClean="0">
              <a:latin typeface="Arial" panose="020B0604020202020204" pitchFamily="34" charset="0"/>
              <a:cs typeface="Arial" panose="020B0604020202020204" pitchFamily="34" charset="0"/>
            </a:rPr>
            <a:t>Expresión verbal y escrita</a:t>
          </a:r>
          <a:endParaRPr lang="es-MX" sz="2000" strike="noStrik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0E89D-CFF0-4AF6-B3BE-9E53CB524F5A}" type="parTrans" cxnId="{28BF9D9F-0E50-484D-8BB9-A36C6B08DF10}">
      <dgm:prSet/>
      <dgm:spPr/>
      <dgm:t>
        <a:bodyPr/>
        <a:lstStyle/>
        <a:p>
          <a:endParaRPr lang="es-MX"/>
        </a:p>
      </dgm:t>
    </dgm:pt>
    <dgm:pt modelId="{8E50C77F-02DC-495D-B8A7-5F1877A9E22D}" type="sibTrans" cxnId="{28BF9D9F-0E50-484D-8BB9-A36C6B08DF10}">
      <dgm:prSet/>
      <dgm:spPr/>
      <dgm:t>
        <a:bodyPr/>
        <a:lstStyle/>
        <a:p>
          <a:endParaRPr lang="es-MX"/>
        </a:p>
      </dgm:t>
    </dgm:pt>
    <dgm:pt modelId="{B5088682-79C8-4B21-9E61-90027CFEC290}" type="pres">
      <dgm:prSet presAssocID="{6E5161CE-AC72-4CC4-907D-F926A91D28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387A2AB-DD48-43E4-B07E-BA91DA3AFE02}" type="pres">
      <dgm:prSet presAssocID="{DF3B0C8D-3356-4960-855D-A0E864C4BEE5}" presName="composite" presStyleCnt="0"/>
      <dgm:spPr/>
    </dgm:pt>
    <dgm:pt modelId="{C8D3B1C5-7A9F-48AC-BDBB-EDB498295422}" type="pres">
      <dgm:prSet presAssocID="{DF3B0C8D-3356-4960-855D-A0E864C4BEE5}" presName="parTx" presStyleLbl="alignNode1" presStyleIdx="0" presStyleCnt="1" custLinFactNeighborX="-226" custLinFactNeighborY="-8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8BA574-93B5-4762-B473-8E23BC68DAEB}" type="pres">
      <dgm:prSet presAssocID="{DF3B0C8D-3356-4960-855D-A0E864C4BEE5}" presName="desTx" presStyleLbl="alignAccFollowNode1" presStyleIdx="0" presStyleCnt="1" custScaleY="100000" custLinFactNeighborX="-2500" custLinFactNeighborY="8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5FDCF8-EE17-4907-A675-BD7A691303F6}" type="presOf" srcId="{6E5161CE-AC72-4CC4-907D-F926A91D286A}" destId="{B5088682-79C8-4B21-9E61-90027CFEC290}" srcOrd="0" destOrd="0" presId="urn:microsoft.com/office/officeart/2005/8/layout/hList1"/>
    <dgm:cxn modelId="{2DCC3F94-4E0E-4DA5-826D-7186E9E229F2}" srcId="{DF3B0C8D-3356-4960-855D-A0E864C4BEE5}" destId="{3ADBAD0A-EA04-419B-B161-27B008462FA5}" srcOrd="5" destOrd="0" parTransId="{95E96A09-04C5-4AC5-9281-073800EA3A35}" sibTransId="{59BE3E63-A7B7-4560-AFC9-1D7CC99818B6}"/>
    <dgm:cxn modelId="{46C5EE7D-EA2D-485A-9786-1FA8B2B075EB}" type="presOf" srcId="{F7DB3557-3CBE-4436-9EFC-2D5FF318F141}" destId="{EC8BA574-93B5-4762-B473-8E23BC68DAEB}" srcOrd="0" destOrd="3" presId="urn:microsoft.com/office/officeart/2005/8/layout/hList1"/>
    <dgm:cxn modelId="{2FFF1992-926F-40A9-A0C8-08588F75F5EB}" type="presOf" srcId="{EBE32201-70C8-4632-8D6C-7A4CC3D0EE93}" destId="{EC8BA574-93B5-4762-B473-8E23BC68DAEB}" srcOrd="0" destOrd="4" presId="urn:microsoft.com/office/officeart/2005/8/layout/hList1"/>
    <dgm:cxn modelId="{5338041F-02BB-4E1D-B637-EED773A236AE}" srcId="{6E5161CE-AC72-4CC4-907D-F926A91D286A}" destId="{DF3B0C8D-3356-4960-855D-A0E864C4BEE5}" srcOrd="0" destOrd="0" parTransId="{7A82BF70-D7A5-4D87-863D-DC69584297A0}" sibTransId="{B0F35A3F-6FE2-4CD9-8ED3-E489475FDC18}"/>
    <dgm:cxn modelId="{E1DAB7E9-52E6-45B7-B35C-760BED4938A4}" type="presOf" srcId="{BB56C5B3-EC50-459D-9B58-126FA6FEEB96}" destId="{EC8BA574-93B5-4762-B473-8E23BC68DAEB}" srcOrd="0" destOrd="2" presId="urn:microsoft.com/office/officeart/2005/8/layout/hList1"/>
    <dgm:cxn modelId="{202354DE-E776-4B40-86C3-9B5148D3858C}" srcId="{DF3B0C8D-3356-4960-855D-A0E864C4BEE5}" destId="{54127D36-1D13-4367-AE8B-D55EE9EC4DFD}" srcOrd="0" destOrd="0" parTransId="{E75D1832-59F1-421F-B0F3-3E1C8A5FE124}" sibTransId="{1FB29001-1926-417D-BDA5-6F941DA6AE67}"/>
    <dgm:cxn modelId="{47E8E8D8-C13E-4C21-A58C-1571B7EC8170}" srcId="{DF3B0C8D-3356-4960-855D-A0E864C4BEE5}" destId="{EBE32201-70C8-4632-8D6C-7A4CC3D0EE93}" srcOrd="4" destOrd="0" parTransId="{5493C787-0DAA-4192-9F4C-F2F83AB2D36A}" sibTransId="{AC1D84B1-48DF-4777-A0A0-267254EBF9F1}"/>
    <dgm:cxn modelId="{E678B1EB-0606-4BC6-9930-DC88CAB9783B}" type="presOf" srcId="{DF3B0C8D-3356-4960-855D-A0E864C4BEE5}" destId="{C8D3B1C5-7A9F-48AC-BDBB-EDB498295422}" srcOrd="0" destOrd="0" presId="urn:microsoft.com/office/officeart/2005/8/layout/hList1"/>
    <dgm:cxn modelId="{213EA21B-E94B-4FA3-B039-D9D01F21ECA9}" type="presOf" srcId="{54127D36-1D13-4367-AE8B-D55EE9EC4DFD}" destId="{EC8BA574-93B5-4762-B473-8E23BC68DAEB}" srcOrd="0" destOrd="0" presId="urn:microsoft.com/office/officeart/2005/8/layout/hList1"/>
    <dgm:cxn modelId="{28BF9D9F-0E50-484D-8BB9-A36C6B08DF10}" srcId="{DF3B0C8D-3356-4960-855D-A0E864C4BEE5}" destId="{BB56C5B3-EC50-459D-9B58-126FA6FEEB96}" srcOrd="2" destOrd="0" parTransId="{C8A0E89D-CFF0-4AF6-B3BE-9E53CB524F5A}" sibTransId="{8E50C77F-02DC-495D-B8A7-5F1877A9E22D}"/>
    <dgm:cxn modelId="{FC652656-226B-41A6-BC8F-69D826C8945D}" type="presOf" srcId="{B3B0A331-2F7A-49E3-86C7-64A225F1570F}" destId="{EC8BA574-93B5-4762-B473-8E23BC68DAEB}" srcOrd="0" destOrd="1" presId="urn:microsoft.com/office/officeart/2005/8/layout/hList1"/>
    <dgm:cxn modelId="{A730AA37-03E7-40D9-B3FD-0F4454B54C1C}" type="presOf" srcId="{3ADBAD0A-EA04-419B-B161-27B008462FA5}" destId="{EC8BA574-93B5-4762-B473-8E23BC68DAEB}" srcOrd="0" destOrd="5" presId="urn:microsoft.com/office/officeart/2005/8/layout/hList1"/>
    <dgm:cxn modelId="{DF4552CA-4FEF-4635-9E53-E8815D90157E}" srcId="{DF3B0C8D-3356-4960-855D-A0E864C4BEE5}" destId="{F7DB3557-3CBE-4436-9EFC-2D5FF318F141}" srcOrd="3" destOrd="0" parTransId="{2A8291C8-EB33-4A00-9507-4FEB91B7A666}" sibTransId="{3C339724-7970-4A25-BB5E-FAF849A4E599}"/>
    <dgm:cxn modelId="{410E5776-2680-48C7-A9B0-F3282AB00ECB}" srcId="{DF3B0C8D-3356-4960-855D-A0E864C4BEE5}" destId="{B3B0A331-2F7A-49E3-86C7-64A225F1570F}" srcOrd="1" destOrd="0" parTransId="{C5156A44-C17A-448D-8506-59300715DEE4}" sibTransId="{E9004FDF-40F1-498A-ADDC-FC128F5C2CF7}"/>
    <dgm:cxn modelId="{F26E3A24-CDB6-4888-97B3-9231F61D1D9E}" type="presParOf" srcId="{B5088682-79C8-4B21-9E61-90027CFEC290}" destId="{0387A2AB-DD48-43E4-B07E-BA91DA3AFE02}" srcOrd="0" destOrd="0" presId="urn:microsoft.com/office/officeart/2005/8/layout/hList1"/>
    <dgm:cxn modelId="{D0856986-58C5-4005-942D-5A7C2DC75990}" type="presParOf" srcId="{0387A2AB-DD48-43E4-B07E-BA91DA3AFE02}" destId="{C8D3B1C5-7A9F-48AC-BDBB-EDB498295422}" srcOrd="0" destOrd="0" presId="urn:microsoft.com/office/officeart/2005/8/layout/hList1"/>
    <dgm:cxn modelId="{0A1BD323-BC56-4DC8-B479-D9FF0CE2C01B}" type="presParOf" srcId="{0387A2AB-DD48-43E4-B07E-BA91DA3AFE02}" destId="{EC8BA574-93B5-4762-B473-8E23BC68DA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C8E291-CFFA-451C-BA82-B912EE173842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B5E97A-B73D-4BA9-8E19-7C639A6C9A17}">
      <dgm:prSet phldrT="[Texto]" custT="1"/>
      <dgm:spPr/>
      <dgm:t>
        <a:bodyPr/>
        <a:lstStyle/>
        <a:p>
          <a:r>
            <a:rPr lang="es-MX" sz="2400" b="1" dirty="0" smtClean="0">
              <a:latin typeface="Arial" panose="020B0604020202020204" pitchFamily="34" charset="0"/>
              <a:ea typeface="Times New Roman" panose="02020603050405020304" pitchFamily="18" charset="0"/>
            </a:rPr>
            <a:t>En el programa “Sistema Integral de Planeación y Evaluación Institucional”</a:t>
          </a:r>
          <a:endParaRPr lang="es-MX" sz="2400" b="1" dirty="0"/>
        </a:p>
      </dgm:t>
    </dgm:pt>
    <dgm:pt modelId="{BDE9E1C6-6897-4E6E-8C71-E993A8F087C3}" type="parTrans" cxnId="{71AEABDC-AC8A-4880-9B34-CDC1C8E59ADC}">
      <dgm:prSet/>
      <dgm:spPr/>
      <dgm:t>
        <a:bodyPr/>
        <a:lstStyle/>
        <a:p>
          <a:endParaRPr lang="es-MX"/>
        </a:p>
      </dgm:t>
    </dgm:pt>
    <dgm:pt modelId="{AC646CC2-BE36-495F-9D3C-CC76F14D545A}" type="sibTrans" cxnId="{71AEABDC-AC8A-4880-9B34-CDC1C8E59ADC}">
      <dgm:prSet/>
      <dgm:spPr/>
      <dgm:t>
        <a:bodyPr/>
        <a:lstStyle/>
        <a:p>
          <a:endParaRPr lang="es-MX"/>
        </a:p>
      </dgm:t>
    </dgm:pt>
    <dgm:pt modelId="{8975026D-E34F-4362-9536-F4CA8221CA6C}">
      <dgm:prSet phldrT="[Texto]" custT="1"/>
      <dgm:spPr/>
      <dgm:t>
        <a:bodyPr/>
        <a:lstStyle/>
        <a:p>
          <a:pPr algn="just"/>
          <a:r>
            <a:rPr lang="es-MX" sz="2400" dirty="0" smtClean="0">
              <a:latin typeface="Arial" panose="020B0604020202020204" pitchFamily="34" charset="0"/>
              <a:ea typeface="Times New Roman" panose="02020603050405020304" pitchFamily="18" charset="0"/>
            </a:rPr>
            <a:t>1.- Desarrollamos proyectos de gestión  y se evalúa el impacto de los mismos en las diferentes unidades académicas. </a:t>
          </a:r>
        </a:p>
        <a:p>
          <a:pPr algn="just"/>
          <a:r>
            <a:rPr lang="es-MX" sz="2400" dirty="0" smtClean="0">
              <a:latin typeface="Arial" panose="020B0604020202020204" pitchFamily="34" charset="0"/>
              <a:ea typeface="Times New Roman" panose="02020603050405020304" pitchFamily="18" charset="0"/>
            </a:rPr>
            <a:t>2.- Llevamos el seguimiento de todos los indicadores de la Universidad.</a:t>
          </a:r>
        </a:p>
        <a:p>
          <a:pPr algn="just"/>
          <a:r>
            <a:rPr lang="es-MX" sz="2400" dirty="0" smtClean="0">
              <a:latin typeface="Arial" panose="020B0604020202020204" pitchFamily="34" charset="0"/>
              <a:ea typeface="Times New Roman" panose="02020603050405020304" pitchFamily="18" charset="0"/>
            </a:rPr>
            <a:t> 3.- Nuestras actividades tienen un impacto en toda la comunidad universitaria.</a:t>
          </a:r>
          <a:endParaRPr lang="es-MX" sz="2800" dirty="0"/>
        </a:p>
      </dgm:t>
    </dgm:pt>
    <dgm:pt modelId="{2E27128E-5F67-4EC3-B3B5-4C8406282AAD}" type="parTrans" cxnId="{4528041D-436F-4BC4-836C-F325238FFBB8}">
      <dgm:prSet/>
      <dgm:spPr/>
      <dgm:t>
        <a:bodyPr/>
        <a:lstStyle/>
        <a:p>
          <a:endParaRPr lang="es-MX"/>
        </a:p>
      </dgm:t>
    </dgm:pt>
    <dgm:pt modelId="{FF7B04CA-065C-4430-9CD6-AEF7784024A6}" type="sibTrans" cxnId="{4528041D-436F-4BC4-836C-F325238FFBB8}">
      <dgm:prSet/>
      <dgm:spPr/>
      <dgm:t>
        <a:bodyPr/>
        <a:lstStyle/>
        <a:p>
          <a:endParaRPr lang="es-MX"/>
        </a:p>
      </dgm:t>
    </dgm:pt>
    <dgm:pt modelId="{498EA4E9-903F-43B9-B751-86BEC4843BE1}" type="pres">
      <dgm:prSet presAssocID="{35C8E291-CFFA-451C-BA82-B912EE17384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84F0852-BD56-4BDD-A1E5-B21B133809EB}" type="pres">
      <dgm:prSet presAssocID="{07B5E97A-B73D-4BA9-8E19-7C639A6C9A17}" presName="compNode" presStyleCnt="0"/>
      <dgm:spPr/>
    </dgm:pt>
    <dgm:pt modelId="{5C1B7F95-7FD8-452A-8DB6-834657F71FC6}" type="pres">
      <dgm:prSet presAssocID="{07B5E97A-B73D-4BA9-8E19-7C639A6C9A17}" presName="aNode" presStyleLbl="bgShp" presStyleIdx="0" presStyleCnt="1" custLinFactNeighborX="-855" custLinFactNeighborY="-6349"/>
      <dgm:spPr/>
      <dgm:t>
        <a:bodyPr/>
        <a:lstStyle/>
        <a:p>
          <a:endParaRPr lang="es-MX"/>
        </a:p>
      </dgm:t>
    </dgm:pt>
    <dgm:pt modelId="{25BCC386-D744-4E3C-9922-840864F6F278}" type="pres">
      <dgm:prSet presAssocID="{07B5E97A-B73D-4BA9-8E19-7C639A6C9A17}" presName="textNode" presStyleLbl="bgShp" presStyleIdx="0" presStyleCnt="1"/>
      <dgm:spPr/>
      <dgm:t>
        <a:bodyPr/>
        <a:lstStyle/>
        <a:p>
          <a:endParaRPr lang="es-MX"/>
        </a:p>
      </dgm:t>
    </dgm:pt>
    <dgm:pt modelId="{2F0B3629-A2A0-44C3-92C2-12A1F96B48EE}" type="pres">
      <dgm:prSet presAssocID="{07B5E97A-B73D-4BA9-8E19-7C639A6C9A17}" presName="compChildNode" presStyleCnt="0"/>
      <dgm:spPr/>
    </dgm:pt>
    <dgm:pt modelId="{A024509D-E675-4BAE-9F40-080B4C412474}" type="pres">
      <dgm:prSet presAssocID="{07B5E97A-B73D-4BA9-8E19-7C639A6C9A17}" presName="theInnerList" presStyleCnt="0"/>
      <dgm:spPr/>
    </dgm:pt>
    <dgm:pt modelId="{356540B3-8854-4BA8-8826-D04C43B0B24D}" type="pres">
      <dgm:prSet presAssocID="{8975026D-E34F-4362-9536-F4CA8221CA6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AEABDC-AC8A-4880-9B34-CDC1C8E59ADC}" srcId="{35C8E291-CFFA-451C-BA82-B912EE173842}" destId="{07B5E97A-B73D-4BA9-8E19-7C639A6C9A17}" srcOrd="0" destOrd="0" parTransId="{BDE9E1C6-6897-4E6E-8C71-E993A8F087C3}" sibTransId="{AC646CC2-BE36-495F-9D3C-CC76F14D545A}"/>
    <dgm:cxn modelId="{A8521E87-9F5A-4882-9FDE-53BE467B45CD}" type="presOf" srcId="{07B5E97A-B73D-4BA9-8E19-7C639A6C9A17}" destId="{5C1B7F95-7FD8-452A-8DB6-834657F71FC6}" srcOrd="0" destOrd="0" presId="urn:microsoft.com/office/officeart/2005/8/layout/lProcess2"/>
    <dgm:cxn modelId="{4528041D-436F-4BC4-836C-F325238FFBB8}" srcId="{07B5E97A-B73D-4BA9-8E19-7C639A6C9A17}" destId="{8975026D-E34F-4362-9536-F4CA8221CA6C}" srcOrd="0" destOrd="0" parTransId="{2E27128E-5F67-4EC3-B3B5-4C8406282AAD}" sibTransId="{FF7B04CA-065C-4430-9CD6-AEF7784024A6}"/>
    <dgm:cxn modelId="{49D78A6C-AF16-4937-BAAC-2343BF5AA1AA}" type="presOf" srcId="{8975026D-E34F-4362-9536-F4CA8221CA6C}" destId="{356540B3-8854-4BA8-8826-D04C43B0B24D}" srcOrd="0" destOrd="0" presId="urn:microsoft.com/office/officeart/2005/8/layout/lProcess2"/>
    <dgm:cxn modelId="{12A4B48E-49B6-4B37-BFE7-D81B5033D674}" type="presOf" srcId="{07B5E97A-B73D-4BA9-8E19-7C639A6C9A17}" destId="{25BCC386-D744-4E3C-9922-840864F6F278}" srcOrd="1" destOrd="0" presId="urn:microsoft.com/office/officeart/2005/8/layout/lProcess2"/>
    <dgm:cxn modelId="{27BB8897-2B7A-408F-A617-1608F14D150E}" type="presOf" srcId="{35C8E291-CFFA-451C-BA82-B912EE173842}" destId="{498EA4E9-903F-43B9-B751-86BEC4843BE1}" srcOrd="0" destOrd="0" presId="urn:microsoft.com/office/officeart/2005/8/layout/lProcess2"/>
    <dgm:cxn modelId="{3E8D8488-421E-41BF-80AF-BA7E572FDD28}" type="presParOf" srcId="{498EA4E9-903F-43B9-B751-86BEC4843BE1}" destId="{584F0852-BD56-4BDD-A1E5-B21B133809EB}" srcOrd="0" destOrd="0" presId="urn:microsoft.com/office/officeart/2005/8/layout/lProcess2"/>
    <dgm:cxn modelId="{4D1748AC-0F69-458F-BBEA-2E4E5DE054F9}" type="presParOf" srcId="{584F0852-BD56-4BDD-A1E5-B21B133809EB}" destId="{5C1B7F95-7FD8-452A-8DB6-834657F71FC6}" srcOrd="0" destOrd="0" presId="urn:microsoft.com/office/officeart/2005/8/layout/lProcess2"/>
    <dgm:cxn modelId="{8113980F-25EB-42FB-8D19-E2D248559E29}" type="presParOf" srcId="{584F0852-BD56-4BDD-A1E5-B21B133809EB}" destId="{25BCC386-D744-4E3C-9922-840864F6F278}" srcOrd="1" destOrd="0" presId="urn:microsoft.com/office/officeart/2005/8/layout/lProcess2"/>
    <dgm:cxn modelId="{C84D046E-A108-4CF5-8F8A-CC5C327F3FAB}" type="presParOf" srcId="{584F0852-BD56-4BDD-A1E5-B21B133809EB}" destId="{2F0B3629-A2A0-44C3-92C2-12A1F96B48EE}" srcOrd="2" destOrd="0" presId="urn:microsoft.com/office/officeart/2005/8/layout/lProcess2"/>
    <dgm:cxn modelId="{16C7CD1A-297E-4E51-B36C-1D48E100E26E}" type="presParOf" srcId="{2F0B3629-A2A0-44C3-92C2-12A1F96B48EE}" destId="{A024509D-E675-4BAE-9F40-080B4C412474}" srcOrd="0" destOrd="0" presId="urn:microsoft.com/office/officeart/2005/8/layout/lProcess2"/>
    <dgm:cxn modelId="{51E0C570-D6D8-45C8-ADB1-62396C415DF5}" type="presParOf" srcId="{A024509D-E675-4BAE-9F40-080B4C412474}" destId="{356540B3-8854-4BA8-8826-D04C43B0B2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56F27-574E-404F-9222-4542882E6DB5}" type="doc">
      <dgm:prSet loTypeId="urn:microsoft.com/office/officeart/2005/8/layout/orgChart1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AF6413A-AFAE-47CC-82E3-FF5D1EA5E2F8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Rectoría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F68DA-6EA7-48B8-98D5-D24DE9352B80}" type="parTrans" cxnId="{32C935E6-1214-43E5-976D-C33C122DAEAF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3759BD-25EA-43F2-AC70-3686F6F6DDA3}" type="sibTrans" cxnId="{32C935E6-1214-43E5-976D-C33C122DAEAF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EAFAB-A297-485A-812D-0204773D1597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Coordinación de Planeación y Desarrollo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9EB56-74D9-4C5A-9BAD-EF60A424186A}" type="parTrans" cxnId="{7D444FEA-115E-4746-818B-9105E5A526E4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708AF-2259-4550-A77F-A511AE055824}" type="sibTrans" cxnId="{7D444FEA-115E-4746-818B-9105E5A526E4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9430D-B7B3-44D6-9B94-DD26B5E06C68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Dirección General de Planeación Institucional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3EFD3-A892-45EE-8452-CDBC292704F8}" type="parTrans" cxnId="{4D1FDEBC-5335-4CB1-9E26-B64C5F0AC618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D0A8D-434C-44E3-ABE6-8475134A1D03}" type="sibTrans" cxnId="{4D1FDEBC-5335-4CB1-9E26-B64C5F0AC618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377FB-5D93-4F1A-8015-F7AEE5E6096B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Dirección General de Desarrollo Institucional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EBB7E-19D1-4720-90AA-1EC799020A0A}" type="parTrans" cxnId="{05C7FCEF-C37A-41DE-9B53-7BE552186760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CB692-1A85-4059-9059-E729B6725A9D}" type="sibTrans" cxnId="{05C7FCEF-C37A-41DE-9B53-7BE552186760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D8FBE-9479-4477-90E9-6B28C157F5AF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Dirección de Seguimiento Programático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8F734-7322-4A48-8DC4-629DA6DA8A11}" type="parTrans" cxnId="{8C5D97ED-E91B-4854-A05F-E2B6BD2E0F9B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8A1F9-EE30-46C7-9761-1858296A6FCD}" type="sibTrans" cxnId="{8C5D97ED-E91B-4854-A05F-E2B6BD2E0F9B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0D08A-AD1B-49D6-B1F3-5251C9E7A278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Dirección de Planeación y Evaluación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347B7-E6FF-40B9-B1FD-A49560DE276C}" type="parTrans" cxnId="{6542A589-3B06-469F-B631-28D0F0B94A41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8AA63-B48F-4884-8E0A-F02B240DD39F}" type="sibTrans" cxnId="{6542A589-3B06-469F-B631-28D0F0B94A41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71DA1-16F0-4380-AFDE-6351C4F20816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Departamento de evaluación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D01B1-998A-4489-A58B-92C4665BEA84}" type="parTrans" cxnId="{0EAAB104-D9FA-4E2D-89BC-A13699A34C45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957CCF-BD9E-4A3D-B457-FF2598A714CF}" type="sibTrans" cxnId="{0EAAB104-D9FA-4E2D-89BC-A13699A34C45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E130C-8AD5-4ED4-9814-736079A91C9E}">
      <dgm:prSet phldrT="[Texto]" custT="1"/>
      <dgm:spPr/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Departamento de Planeación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81198-4C70-4EC9-9EC9-122748EEBEC5}" type="parTrans" cxnId="{4BD19202-4FC6-4AE4-BE56-AAED7752C93D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4C51F-3491-4931-B286-3EE56FC16D58}" type="sibTrans" cxnId="{4BD19202-4FC6-4AE4-BE56-AAED7752C93D}">
      <dgm:prSet/>
      <dgm:spPr/>
      <dgm:t>
        <a:bodyPr/>
        <a:lstStyle/>
        <a:p>
          <a:endParaRPr lang="es-MX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C1EB0-3420-41F4-AA29-8DDE384B424C}" type="pres">
      <dgm:prSet presAssocID="{9F356F27-574E-404F-9222-4542882E6D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6C62659-D310-45E0-8DC1-0A323A9D82D1}" type="pres">
      <dgm:prSet presAssocID="{CAF6413A-AFAE-47CC-82E3-FF5D1EA5E2F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2255C54-670C-40C5-A0A1-FFC2D456DD0F}" type="pres">
      <dgm:prSet presAssocID="{CAF6413A-AFAE-47CC-82E3-FF5D1EA5E2F8}" presName="rootComposite1" presStyleCnt="0"/>
      <dgm:spPr/>
      <dgm:t>
        <a:bodyPr/>
        <a:lstStyle/>
        <a:p>
          <a:endParaRPr lang="es-MX"/>
        </a:p>
      </dgm:t>
    </dgm:pt>
    <dgm:pt modelId="{B699611E-A104-4CD8-AFC9-10AA08AD1611}" type="pres">
      <dgm:prSet presAssocID="{CAF6413A-AFAE-47CC-82E3-FF5D1EA5E2F8}" presName="rootText1" presStyleLbl="node0" presStyleIdx="0" presStyleCnt="1" custScaleX="132511" custLinFactNeighborX="1371" custLinFactNeighborY="-2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35B843-06CF-41E5-820F-97CD8FD6622F}" type="pres">
      <dgm:prSet presAssocID="{CAF6413A-AFAE-47CC-82E3-FF5D1EA5E2F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05E1769-27A2-4767-9479-A24806977EAA}" type="pres">
      <dgm:prSet presAssocID="{CAF6413A-AFAE-47CC-82E3-FF5D1EA5E2F8}" presName="hierChild2" presStyleCnt="0"/>
      <dgm:spPr/>
      <dgm:t>
        <a:bodyPr/>
        <a:lstStyle/>
        <a:p>
          <a:endParaRPr lang="es-MX"/>
        </a:p>
      </dgm:t>
    </dgm:pt>
    <dgm:pt modelId="{8ACC7EFC-6755-4795-8E28-DB1AFBF9DAFE}" type="pres">
      <dgm:prSet presAssocID="{4839EB56-74D9-4C5A-9BAD-EF60A424186A}" presName="Name37" presStyleLbl="parChTrans1D2" presStyleIdx="0" presStyleCnt="1"/>
      <dgm:spPr/>
      <dgm:t>
        <a:bodyPr/>
        <a:lstStyle/>
        <a:p>
          <a:endParaRPr lang="es-MX"/>
        </a:p>
      </dgm:t>
    </dgm:pt>
    <dgm:pt modelId="{587C2681-D5D0-4EE8-8336-651011638AEC}" type="pres">
      <dgm:prSet presAssocID="{03BEAFAB-A297-485A-812D-0204773D15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06671642-5592-48EF-A928-CDFF0F2FE18C}" type="pres">
      <dgm:prSet presAssocID="{03BEAFAB-A297-485A-812D-0204773D1597}" presName="rootComposite" presStyleCnt="0"/>
      <dgm:spPr/>
      <dgm:t>
        <a:bodyPr/>
        <a:lstStyle/>
        <a:p>
          <a:endParaRPr lang="es-MX"/>
        </a:p>
      </dgm:t>
    </dgm:pt>
    <dgm:pt modelId="{E36282A6-7A64-44B3-A8BF-C3496C3F2685}" type="pres">
      <dgm:prSet presAssocID="{03BEAFAB-A297-485A-812D-0204773D1597}" presName="rootText" presStyleLbl="node2" presStyleIdx="0" presStyleCnt="1" custScaleX="305103" custLinFactNeighborX="1371" custLinFactNeighborY="-118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769FF81-5D03-44D6-A83C-0E236E49AF66}" type="pres">
      <dgm:prSet presAssocID="{03BEAFAB-A297-485A-812D-0204773D1597}" presName="rootConnector" presStyleLbl="node2" presStyleIdx="0" presStyleCnt="1"/>
      <dgm:spPr/>
      <dgm:t>
        <a:bodyPr/>
        <a:lstStyle/>
        <a:p>
          <a:endParaRPr lang="es-MX"/>
        </a:p>
      </dgm:t>
    </dgm:pt>
    <dgm:pt modelId="{A5C7517C-D4BA-4678-862C-771A0AB92623}" type="pres">
      <dgm:prSet presAssocID="{03BEAFAB-A297-485A-812D-0204773D1597}" presName="hierChild4" presStyleCnt="0"/>
      <dgm:spPr/>
      <dgm:t>
        <a:bodyPr/>
        <a:lstStyle/>
        <a:p>
          <a:endParaRPr lang="es-MX"/>
        </a:p>
      </dgm:t>
    </dgm:pt>
    <dgm:pt modelId="{91EFC52E-C63E-4E9B-8C2A-703F90FF91FE}" type="pres">
      <dgm:prSet presAssocID="{B1FEBB7E-19D1-4720-90AA-1EC799020A0A}" presName="Name37" presStyleLbl="parChTrans1D3" presStyleIdx="0" presStyleCnt="2"/>
      <dgm:spPr/>
      <dgm:t>
        <a:bodyPr/>
        <a:lstStyle/>
        <a:p>
          <a:endParaRPr lang="es-MX"/>
        </a:p>
      </dgm:t>
    </dgm:pt>
    <dgm:pt modelId="{9CF1F7BC-BED5-4498-9F3B-4CABD251AC35}" type="pres">
      <dgm:prSet presAssocID="{92C377FB-5D93-4F1A-8015-F7AEE5E6096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5103DFE-AFD2-44EA-AD7D-B6199BD3848E}" type="pres">
      <dgm:prSet presAssocID="{92C377FB-5D93-4F1A-8015-F7AEE5E6096B}" presName="rootComposite" presStyleCnt="0"/>
      <dgm:spPr/>
      <dgm:t>
        <a:bodyPr/>
        <a:lstStyle/>
        <a:p>
          <a:endParaRPr lang="es-MX"/>
        </a:p>
      </dgm:t>
    </dgm:pt>
    <dgm:pt modelId="{9BAA78CA-8BC5-4A59-97EC-12B193095BFD}" type="pres">
      <dgm:prSet presAssocID="{92C377FB-5D93-4F1A-8015-F7AEE5E6096B}" presName="rootText" presStyleLbl="node3" presStyleIdx="0" presStyleCnt="2" custScaleX="238937" custLinFactX="200000" custLinFactNeighborX="270296" custLinFactNeighborY="430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1A92A70-AFB7-4D3B-B9D6-D372A3B9AB53}" type="pres">
      <dgm:prSet presAssocID="{92C377FB-5D93-4F1A-8015-F7AEE5E6096B}" presName="rootConnector" presStyleLbl="node3" presStyleIdx="0" presStyleCnt="2"/>
      <dgm:spPr/>
      <dgm:t>
        <a:bodyPr/>
        <a:lstStyle/>
        <a:p>
          <a:endParaRPr lang="es-MX"/>
        </a:p>
      </dgm:t>
    </dgm:pt>
    <dgm:pt modelId="{004B19E5-8363-4F73-B547-F5F5ECED3F12}" type="pres">
      <dgm:prSet presAssocID="{92C377FB-5D93-4F1A-8015-F7AEE5E6096B}" presName="hierChild4" presStyleCnt="0"/>
      <dgm:spPr/>
      <dgm:t>
        <a:bodyPr/>
        <a:lstStyle/>
        <a:p>
          <a:endParaRPr lang="es-MX"/>
        </a:p>
      </dgm:t>
    </dgm:pt>
    <dgm:pt modelId="{87DF48BF-53B7-45DA-AB40-4686AF0BAE1B}" type="pres">
      <dgm:prSet presAssocID="{92C377FB-5D93-4F1A-8015-F7AEE5E6096B}" presName="hierChild5" presStyleCnt="0"/>
      <dgm:spPr/>
      <dgm:t>
        <a:bodyPr/>
        <a:lstStyle/>
        <a:p>
          <a:endParaRPr lang="es-MX"/>
        </a:p>
      </dgm:t>
    </dgm:pt>
    <dgm:pt modelId="{6C27470B-9859-4647-A94A-2825BEB4A3D4}" type="pres">
      <dgm:prSet presAssocID="{3003EFD3-A892-45EE-8452-CDBC292704F8}" presName="Name37" presStyleLbl="parChTrans1D3" presStyleIdx="1" presStyleCnt="2"/>
      <dgm:spPr/>
      <dgm:t>
        <a:bodyPr/>
        <a:lstStyle/>
        <a:p>
          <a:endParaRPr lang="es-MX"/>
        </a:p>
      </dgm:t>
    </dgm:pt>
    <dgm:pt modelId="{D7935237-FE04-4A19-BD18-2FF2F1771EE1}" type="pres">
      <dgm:prSet presAssocID="{D959430D-B7B3-44D6-9B94-DD26B5E06C6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C434497-E98F-440F-80F4-36CA57D24BC3}" type="pres">
      <dgm:prSet presAssocID="{D959430D-B7B3-44D6-9B94-DD26B5E06C68}" presName="rootComposite" presStyleCnt="0"/>
      <dgm:spPr/>
      <dgm:t>
        <a:bodyPr/>
        <a:lstStyle/>
        <a:p>
          <a:endParaRPr lang="es-MX"/>
        </a:p>
      </dgm:t>
    </dgm:pt>
    <dgm:pt modelId="{800169EF-150F-41A1-BC9D-62026E237C57}" type="pres">
      <dgm:prSet presAssocID="{D959430D-B7B3-44D6-9B94-DD26B5E06C68}" presName="rootText" presStyleLbl="node3" presStyleIdx="1" presStyleCnt="2" custScaleX="250889" custLinFactX="-100000" custLinFactNeighborX="-108384" custLinFactNeighborY="430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C8036AD-A23F-4810-B914-1D2E0C8A83D7}" type="pres">
      <dgm:prSet presAssocID="{D959430D-B7B3-44D6-9B94-DD26B5E06C68}" presName="rootConnector" presStyleLbl="node3" presStyleIdx="1" presStyleCnt="2"/>
      <dgm:spPr/>
      <dgm:t>
        <a:bodyPr/>
        <a:lstStyle/>
        <a:p>
          <a:endParaRPr lang="es-MX"/>
        </a:p>
      </dgm:t>
    </dgm:pt>
    <dgm:pt modelId="{8D2002DE-79FD-4778-A912-C009958FB1F4}" type="pres">
      <dgm:prSet presAssocID="{D959430D-B7B3-44D6-9B94-DD26B5E06C68}" presName="hierChild4" presStyleCnt="0"/>
      <dgm:spPr/>
      <dgm:t>
        <a:bodyPr/>
        <a:lstStyle/>
        <a:p>
          <a:endParaRPr lang="es-MX"/>
        </a:p>
      </dgm:t>
    </dgm:pt>
    <dgm:pt modelId="{0D46280E-D514-48DF-B819-7A9A798BCE8A}" type="pres">
      <dgm:prSet presAssocID="{6B3347B7-E6FF-40B9-B1FD-A49560DE276C}" presName="Name37" presStyleLbl="parChTrans1D4" presStyleIdx="0" presStyleCnt="4"/>
      <dgm:spPr/>
      <dgm:t>
        <a:bodyPr/>
        <a:lstStyle/>
        <a:p>
          <a:endParaRPr lang="es-MX"/>
        </a:p>
      </dgm:t>
    </dgm:pt>
    <dgm:pt modelId="{0432F547-F72F-491B-96D9-56184E77ECC0}" type="pres">
      <dgm:prSet presAssocID="{55B0D08A-AD1B-49D6-B1F3-5251C9E7A27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81DC430-6FC6-4676-B6AD-719430AE316E}" type="pres">
      <dgm:prSet presAssocID="{55B0D08A-AD1B-49D6-B1F3-5251C9E7A278}" presName="rootComposite" presStyleCnt="0"/>
      <dgm:spPr/>
      <dgm:t>
        <a:bodyPr/>
        <a:lstStyle/>
        <a:p>
          <a:endParaRPr lang="es-MX"/>
        </a:p>
      </dgm:t>
    </dgm:pt>
    <dgm:pt modelId="{F54910AB-5084-493D-A9B4-BC76BCE1D415}" type="pres">
      <dgm:prSet presAssocID="{55B0D08A-AD1B-49D6-B1F3-5251C9E7A278}" presName="rootText" presStyleLbl="node4" presStyleIdx="0" presStyleCnt="4" custScaleX="243013" custLinFactX="59600" custLinFactNeighborX="100000" custLinFactNeighborY="270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956C25E-F878-4D6B-B795-45E867DD9B08}" type="pres">
      <dgm:prSet presAssocID="{55B0D08A-AD1B-49D6-B1F3-5251C9E7A278}" presName="rootConnector" presStyleLbl="node4" presStyleIdx="0" presStyleCnt="4"/>
      <dgm:spPr/>
      <dgm:t>
        <a:bodyPr/>
        <a:lstStyle/>
        <a:p>
          <a:endParaRPr lang="es-MX"/>
        </a:p>
      </dgm:t>
    </dgm:pt>
    <dgm:pt modelId="{95F51B3C-9FE4-4371-8805-4143E0D0E286}" type="pres">
      <dgm:prSet presAssocID="{55B0D08A-AD1B-49D6-B1F3-5251C9E7A278}" presName="hierChild4" presStyleCnt="0"/>
      <dgm:spPr/>
      <dgm:t>
        <a:bodyPr/>
        <a:lstStyle/>
        <a:p>
          <a:endParaRPr lang="es-MX"/>
        </a:p>
      </dgm:t>
    </dgm:pt>
    <dgm:pt modelId="{36FFF325-4E8E-4B39-80A8-DADA9AD5F2AA}" type="pres">
      <dgm:prSet presAssocID="{85D81198-4C70-4EC9-9EC9-122748EEBEC5}" presName="Name37" presStyleLbl="parChTrans1D4" presStyleIdx="1" presStyleCnt="4"/>
      <dgm:spPr/>
      <dgm:t>
        <a:bodyPr/>
        <a:lstStyle/>
        <a:p>
          <a:endParaRPr lang="es-MX"/>
        </a:p>
      </dgm:t>
    </dgm:pt>
    <dgm:pt modelId="{D74E3B8D-4933-4F42-B155-2D9D8849D298}" type="pres">
      <dgm:prSet presAssocID="{C5DE130C-8AD5-4ED4-9814-736079A91C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908891B-EEC5-4D5A-9E22-9E7EAB2D578F}" type="pres">
      <dgm:prSet presAssocID="{C5DE130C-8AD5-4ED4-9814-736079A91C9E}" presName="rootComposite" presStyleCnt="0"/>
      <dgm:spPr/>
      <dgm:t>
        <a:bodyPr/>
        <a:lstStyle/>
        <a:p>
          <a:endParaRPr lang="es-MX"/>
        </a:p>
      </dgm:t>
    </dgm:pt>
    <dgm:pt modelId="{C3D92EA0-3AB6-4B34-AF3A-F6A8965B6A4C}" type="pres">
      <dgm:prSet presAssocID="{C5DE130C-8AD5-4ED4-9814-736079A91C9E}" presName="rootText" presStyleLbl="node4" presStyleIdx="1" presStyleCnt="4" custScaleX="133508" custScaleY="72542" custLinFactX="100000" custLinFactNeighborX="177327" custLinFactNeighborY="-51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7FBF8F-59FF-4F43-B565-F7411DA88B22}" type="pres">
      <dgm:prSet presAssocID="{C5DE130C-8AD5-4ED4-9814-736079A91C9E}" presName="rootConnector" presStyleLbl="node4" presStyleIdx="1" presStyleCnt="4"/>
      <dgm:spPr/>
      <dgm:t>
        <a:bodyPr/>
        <a:lstStyle/>
        <a:p>
          <a:endParaRPr lang="es-MX"/>
        </a:p>
      </dgm:t>
    </dgm:pt>
    <dgm:pt modelId="{83361829-D2A3-461B-A2A0-5DABA3241CE2}" type="pres">
      <dgm:prSet presAssocID="{C5DE130C-8AD5-4ED4-9814-736079A91C9E}" presName="hierChild4" presStyleCnt="0"/>
      <dgm:spPr/>
      <dgm:t>
        <a:bodyPr/>
        <a:lstStyle/>
        <a:p>
          <a:endParaRPr lang="es-MX"/>
        </a:p>
      </dgm:t>
    </dgm:pt>
    <dgm:pt modelId="{4D64F083-EE65-4BC0-A4CC-2064A055D2B7}" type="pres">
      <dgm:prSet presAssocID="{C5DE130C-8AD5-4ED4-9814-736079A91C9E}" presName="hierChild5" presStyleCnt="0"/>
      <dgm:spPr/>
      <dgm:t>
        <a:bodyPr/>
        <a:lstStyle/>
        <a:p>
          <a:endParaRPr lang="es-MX"/>
        </a:p>
      </dgm:t>
    </dgm:pt>
    <dgm:pt modelId="{D4EDFFCE-1D30-47E7-A3AB-57B8C8208806}" type="pres">
      <dgm:prSet presAssocID="{EBCD01B1-998A-4489-A58B-92C4665BEA84}" presName="Name37" presStyleLbl="parChTrans1D4" presStyleIdx="2" presStyleCnt="4"/>
      <dgm:spPr/>
      <dgm:t>
        <a:bodyPr/>
        <a:lstStyle/>
        <a:p>
          <a:endParaRPr lang="es-MX"/>
        </a:p>
      </dgm:t>
    </dgm:pt>
    <dgm:pt modelId="{A8F12885-7C48-43FE-A154-C2955F3FEC04}" type="pres">
      <dgm:prSet presAssocID="{15471DA1-16F0-4380-AFDE-6351C4F208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A608E77-7FC8-4D35-A3B1-B153FC30F42D}" type="pres">
      <dgm:prSet presAssocID="{15471DA1-16F0-4380-AFDE-6351C4F20816}" presName="rootComposite" presStyleCnt="0"/>
      <dgm:spPr/>
      <dgm:t>
        <a:bodyPr/>
        <a:lstStyle/>
        <a:p>
          <a:endParaRPr lang="es-MX"/>
        </a:p>
      </dgm:t>
    </dgm:pt>
    <dgm:pt modelId="{608E2C3F-A66A-4164-A74B-6EB7603F4BD0}" type="pres">
      <dgm:prSet presAssocID="{15471DA1-16F0-4380-AFDE-6351C4F20816}" presName="rootText" presStyleLbl="node4" presStyleIdx="2" presStyleCnt="4" custScaleX="133509" custScaleY="64883" custLinFactX="100000" custLinFactNeighborX="180837" custLinFactNeighborY="-2341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9DA86CF-F469-4EFB-B153-21491D3490A8}" type="pres">
      <dgm:prSet presAssocID="{15471DA1-16F0-4380-AFDE-6351C4F20816}" presName="rootConnector" presStyleLbl="node4" presStyleIdx="2" presStyleCnt="4"/>
      <dgm:spPr/>
      <dgm:t>
        <a:bodyPr/>
        <a:lstStyle/>
        <a:p>
          <a:endParaRPr lang="es-MX"/>
        </a:p>
      </dgm:t>
    </dgm:pt>
    <dgm:pt modelId="{E3122A2B-D03F-41BE-A264-B0AE765C5347}" type="pres">
      <dgm:prSet presAssocID="{15471DA1-16F0-4380-AFDE-6351C4F20816}" presName="hierChild4" presStyleCnt="0"/>
      <dgm:spPr/>
      <dgm:t>
        <a:bodyPr/>
        <a:lstStyle/>
        <a:p>
          <a:endParaRPr lang="es-MX"/>
        </a:p>
      </dgm:t>
    </dgm:pt>
    <dgm:pt modelId="{732B9826-A626-4341-907B-4540C8AE9AE2}" type="pres">
      <dgm:prSet presAssocID="{15471DA1-16F0-4380-AFDE-6351C4F20816}" presName="hierChild5" presStyleCnt="0"/>
      <dgm:spPr/>
      <dgm:t>
        <a:bodyPr/>
        <a:lstStyle/>
        <a:p>
          <a:endParaRPr lang="es-MX"/>
        </a:p>
      </dgm:t>
    </dgm:pt>
    <dgm:pt modelId="{24F16749-12A1-4731-9F16-68EE048A9B73}" type="pres">
      <dgm:prSet presAssocID="{55B0D08A-AD1B-49D6-B1F3-5251C9E7A278}" presName="hierChild5" presStyleCnt="0"/>
      <dgm:spPr/>
      <dgm:t>
        <a:bodyPr/>
        <a:lstStyle/>
        <a:p>
          <a:endParaRPr lang="es-MX"/>
        </a:p>
      </dgm:t>
    </dgm:pt>
    <dgm:pt modelId="{14D5E7CE-D3AF-42D2-9E48-B306BEDA1503}" type="pres">
      <dgm:prSet presAssocID="{6778F734-7322-4A48-8DC4-629DA6DA8A11}" presName="Name37" presStyleLbl="parChTrans1D4" presStyleIdx="3" presStyleCnt="4"/>
      <dgm:spPr/>
      <dgm:t>
        <a:bodyPr/>
        <a:lstStyle/>
        <a:p>
          <a:endParaRPr lang="es-MX"/>
        </a:p>
      </dgm:t>
    </dgm:pt>
    <dgm:pt modelId="{CFB3EA8D-12E3-4B6E-8CB3-EDF275DE2513}" type="pres">
      <dgm:prSet presAssocID="{60BD8FBE-9479-4477-90E9-6B28C157F5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98F6AB6-49DA-4F68-96C7-65B4588BFB87}" type="pres">
      <dgm:prSet presAssocID="{60BD8FBE-9479-4477-90E9-6B28C157F5AF}" presName="rootComposite" presStyleCnt="0"/>
      <dgm:spPr/>
      <dgm:t>
        <a:bodyPr/>
        <a:lstStyle/>
        <a:p>
          <a:endParaRPr lang="es-MX"/>
        </a:p>
      </dgm:t>
    </dgm:pt>
    <dgm:pt modelId="{80938E4C-70A8-42A1-8629-74C2994D0EDF}" type="pres">
      <dgm:prSet presAssocID="{60BD8FBE-9479-4477-90E9-6B28C157F5AF}" presName="rootText" presStyleLbl="node4" presStyleIdx="3" presStyleCnt="4" custScaleX="228590" custLinFactX="-200000" custLinFactNeighborX="-295697" custLinFactNeighborY="270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7AA7167-985C-49BC-BC49-0F34BA223E9F}" type="pres">
      <dgm:prSet presAssocID="{60BD8FBE-9479-4477-90E9-6B28C157F5AF}" presName="rootConnector" presStyleLbl="node4" presStyleIdx="3" presStyleCnt="4"/>
      <dgm:spPr/>
      <dgm:t>
        <a:bodyPr/>
        <a:lstStyle/>
        <a:p>
          <a:endParaRPr lang="es-MX"/>
        </a:p>
      </dgm:t>
    </dgm:pt>
    <dgm:pt modelId="{41749BFE-16B3-46CC-BFF7-A19312830337}" type="pres">
      <dgm:prSet presAssocID="{60BD8FBE-9479-4477-90E9-6B28C157F5AF}" presName="hierChild4" presStyleCnt="0"/>
      <dgm:spPr/>
      <dgm:t>
        <a:bodyPr/>
        <a:lstStyle/>
        <a:p>
          <a:endParaRPr lang="es-MX"/>
        </a:p>
      </dgm:t>
    </dgm:pt>
    <dgm:pt modelId="{FF000587-BE49-470D-A105-0FAB6B00A408}" type="pres">
      <dgm:prSet presAssocID="{60BD8FBE-9479-4477-90E9-6B28C157F5AF}" presName="hierChild5" presStyleCnt="0"/>
      <dgm:spPr/>
      <dgm:t>
        <a:bodyPr/>
        <a:lstStyle/>
        <a:p>
          <a:endParaRPr lang="es-MX"/>
        </a:p>
      </dgm:t>
    </dgm:pt>
    <dgm:pt modelId="{90CD8F1C-C595-40B2-B810-712C137779BF}" type="pres">
      <dgm:prSet presAssocID="{D959430D-B7B3-44D6-9B94-DD26B5E06C68}" presName="hierChild5" presStyleCnt="0"/>
      <dgm:spPr/>
      <dgm:t>
        <a:bodyPr/>
        <a:lstStyle/>
        <a:p>
          <a:endParaRPr lang="es-MX"/>
        </a:p>
      </dgm:t>
    </dgm:pt>
    <dgm:pt modelId="{8F4115F5-109A-4CFD-B254-CA4494DECCED}" type="pres">
      <dgm:prSet presAssocID="{03BEAFAB-A297-485A-812D-0204773D1597}" presName="hierChild5" presStyleCnt="0"/>
      <dgm:spPr/>
      <dgm:t>
        <a:bodyPr/>
        <a:lstStyle/>
        <a:p>
          <a:endParaRPr lang="es-MX"/>
        </a:p>
      </dgm:t>
    </dgm:pt>
    <dgm:pt modelId="{40FCB748-2021-49A5-8AF0-E4AABA435F82}" type="pres">
      <dgm:prSet presAssocID="{CAF6413A-AFAE-47CC-82E3-FF5D1EA5E2F8}" presName="hierChild3" presStyleCnt="0"/>
      <dgm:spPr/>
      <dgm:t>
        <a:bodyPr/>
        <a:lstStyle/>
        <a:p>
          <a:endParaRPr lang="es-MX"/>
        </a:p>
      </dgm:t>
    </dgm:pt>
  </dgm:ptLst>
  <dgm:cxnLst>
    <dgm:cxn modelId="{51056760-BC53-4272-AF91-73593BA739A4}" type="presOf" srcId="{D959430D-B7B3-44D6-9B94-DD26B5E06C68}" destId="{800169EF-150F-41A1-BC9D-62026E237C57}" srcOrd="0" destOrd="0" presId="urn:microsoft.com/office/officeart/2005/8/layout/orgChart1"/>
    <dgm:cxn modelId="{A43C4816-F74F-418C-8093-5E43AA24CA27}" type="presOf" srcId="{55B0D08A-AD1B-49D6-B1F3-5251C9E7A278}" destId="{F54910AB-5084-493D-A9B4-BC76BCE1D415}" srcOrd="0" destOrd="0" presId="urn:microsoft.com/office/officeart/2005/8/layout/orgChart1"/>
    <dgm:cxn modelId="{0B052113-02E2-4039-BB27-F18A2FE624C5}" type="presOf" srcId="{03BEAFAB-A297-485A-812D-0204773D1597}" destId="{B769FF81-5D03-44D6-A83C-0E236E49AF66}" srcOrd="1" destOrd="0" presId="urn:microsoft.com/office/officeart/2005/8/layout/orgChart1"/>
    <dgm:cxn modelId="{595F6260-2F81-4F69-8C9C-FBA6EBBC8527}" type="presOf" srcId="{C5DE130C-8AD5-4ED4-9814-736079A91C9E}" destId="{C87FBF8F-59FF-4F43-B565-F7411DA88B22}" srcOrd="1" destOrd="0" presId="urn:microsoft.com/office/officeart/2005/8/layout/orgChart1"/>
    <dgm:cxn modelId="{CCBC5174-E1F5-483C-A378-DED30D3CBABC}" type="presOf" srcId="{C5DE130C-8AD5-4ED4-9814-736079A91C9E}" destId="{C3D92EA0-3AB6-4B34-AF3A-F6A8965B6A4C}" srcOrd="0" destOrd="0" presId="urn:microsoft.com/office/officeart/2005/8/layout/orgChart1"/>
    <dgm:cxn modelId="{32C935E6-1214-43E5-976D-C33C122DAEAF}" srcId="{9F356F27-574E-404F-9222-4542882E6DB5}" destId="{CAF6413A-AFAE-47CC-82E3-FF5D1EA5E2F8}" srcOrd="0" destOrd="0" parTransId="{BD0F68DA-6EA7-48B8-98D5-D24DE9352B80}" sibTransId="{D03759BD-25EA-43F2-AC70-3686F6F6DDA3}"/>
    <dgm:cxn modelId="{FC8401DD-4D43-4B5C-891F-F977EDB5C56B}" type="presOf" srcId="{92C377FB-5D93-4F1A-8015-F7AEE5E6096B}" destId="{B1A92A70-AFB7-4D3B-B9D6-D372A3B9AB53}" srcOrd="1" destOrd="0" presId="urn:microsoft.com/office/officeart/2005/8/layout/orgChart1"/>
    <dgm:cxn modelId="{8C5D97ED-E91B-4854-A05F-E2B6BD2E0F9B}" srcId="{D959430D-B7B3-44D6-9B94-DD26B5E06C68}" destId="{60BD8FBE-9479-4477-90E9-6B28C157F5AF}" srcOrd="1" destOrd="0" parTransId="{6778F734-7322-4A48-8DC4-629DA6DA8A11}" sibTransId="{9CE8A1F9-EE30-46C7-9761-1858296A6FCD}"/>
    <dgm:cxn modelId="{6B97462A-D934-47A5-B6FE-439B54F1A8F3}" type="presOf" srcId="{15471DA1-16F0-4380-AFDE-6351C4F20816}" destId="{19DA86CF-F469-4EFB-B153-21491D3490A8}" srcOrd="1" destOrd="0" presId="urn:microsoft.com/office/officeart/2005/8/layout/orgChart1"/>
    <dgm:cxn modelId="{E1D0E83F-78CC-44E7-9629-AC77B38CA36C}" type="presOf" srcId="{9F356F27-574E-404F-9222-4542882E6DB5}" destId="{DA7C1EB0-3420-41F4-AA29-8DDE384B424C}" srcOrd="0" destOrd="0" presId="urn:microsoft.com/office/officeart/2005/8/layout/orgChart1"/>
    <dgm:cxn modelId="{A7F42825-221C-459C-A13C-7D691F9E1A8A}" type="presOf" srcId="{D959430D-B7B3-44D6-9B94-DD26B5E06C68}" destId="{EC8036AD-A23F-4810-B914-1D2E0C8A83D7}" srcOrd="1" destOrd="0" presId="urn:microsoft.com/office/officeart/2005/8/layout/orgChart1"/>
    <dgm:cxn modelId="{586F15D4-1F16-483F-A393-58B2DA294BA2}" type="presOf" srcId="{6B3347B7-E6FF-40B9-B1FD-A49560DE276C}" destId="{0D46280E-D514-48DF-B819-7A9A798BCE8A}" srcOrd="0" destOrd="0" presId="urn:microsoft.com/office/officeart/2005/8/layout/orgChart1"/>
    <dgm:cxn modelId="{4F869084-2AFD-41BF-AAA1-3DA55906E057}" type="presOf" srcId="{CAF6413A-AFAE-47CC-82E3-FF5D1EA5E2F8}" destId="{B699611E-A104-4CD8-AFC9-10AA08AD1611}" srcOrd="0" destOrd="0" presId="urn:microsoft.com/office/officeart/2005/8/layout/orgChart1"/>
    <dgm:cxn modelId="{0C9B85D1-85D7-4C5D-B629-D3026FF30995}" type="presOf" srcId="{CAF6413A-AFAE-47CC-82E3-FF5D1EA5E2F8}" destId="{F635B843-06CF-41E5-820F-97CD8FD6622F}" srcOrd="1" destOrd="0" presId="urn:microsoft.com/office/officeart/2005/8/layout/orgChart1"/>
    <dgm:cxn modelId="{D36AC202-C32A-4850-AF84-07953D2CBC9C}" type="presOf" srcId="{60BD8FBE-9479-4477-90E9-6B28C157F5AF}" destId="{80938E4C-70A8-42A1-8629-74C2994D0EDF}" srcOrd="0" destOrd="0" presId="urn:microsoft.com/office/officeart/2005/8/layout/orgChart1"/>
    <dgm:cxn modelId="{D797E7D6-E347-4F01-8B58-29808599EA9E}" type="presOf" srcId="{EBCD01B1-998A-4489-A58B-92C4665BEA84}" destId="{D4EDFFCE-1D30-47E7-A3AB-57B8C8208806}" srcOrd="0" destOrd="0" presId="urn:microsoft.com/office/officeart/2005/8/layout/orgChart1"/>
    <dgm:cxn modelId="{9C748CDF-D732-4C0D-B0FE-A052EFAAD468}" type="presOf" srcId="{15471DA1-16F0-4380-AFDE-6351C4F20816}" destId="{608E2C3F-A66A-4164-A74B-6EB7603F4BD0}" srcOrd="0" destOrd="0" presId="urn:microsoft.com/office/officeart/2005/8/layout/orgChart1"/>
    <dgm:cxn modelId="{35E0F40E-D1E7-4537-B2E0-06371EB562D8}" type="presOf" srcId="{4839EB56-74D9-4C5A-9BAD-EF60A424186A}" destId="{8ACC7EFC-6755-4795-8E28-DB1AFBF9DAFE}" srcOrd="0" destOrd="0" presId="urn:microsoft.com/office/officeart/2005/8/layout/orgChart1"/>
    <dgm:cxn modelId="{4D1FDEBC-5335-4CB1-9E26-B64C5F0AC618}" srcId="{03BEAFAB-A297-485A-812D-0204773D1597}" destId="{D959430D-B7B3-44D6-9B94-DD26B5E06C68}" srcOrd="1" destOrd="0" parTransId="{3003EFD3-A892-45EE-8452-CDBC292704F8}" sibTransId="{FC4D0A8D-434C-44E3-ABE6-8475134A1D03}"/>
    <dgm:cxn modelId="{1AAD6658-DEE5-4646-AFFF-9FFCD079BEC7}" type="presOf" srcId="{6778F734-7322-4A48-8DC4-629DA6DA8A11}" destId="{14D5E7CE-D3AF-42D2-9E48-B306BEDA1503}" srcOrd="0" destOrd="0" presId="urn:microsoft.com/office/officeart/2005/8/layout/orgChart1"/>
    <dgm:cxn modelId="{7D444FEA-115E-4746-818B-9105E5A526E4}" srcId="{CAF6413A-AFAE-47CC-82E3-FF5D1EA5E2F8}" destId="{03BEAFAB-A297-485A-812D-0204773D1597}" srcOrd="0" destOrd="0" parTransId="{4839EB56-74D9-4C5A-9BAD-EF60A424186A}" sibTransId="{0A3708AF-2259-4550-A77F-A511AE055824}"/>
    <dgm:cxn modelId="{A39256CC-8C23-4257-96C0-AB43C371666D}" type="presOf" srcId="{85D81198-4C70-4EC9-9EC9-122748EEBEC5}" destId="{36FFF325-4E8E-4B39-80A8-DADA9AD5F2AA}" srcOrd="0" destOrd="0" presId="urn:microsoft.com/office/officeart/2005/8/layout/orgChart1"/>
    <dgm:cxn modelId="{6542A589-3B06-469F-B631-28D0F0B94A41}" srcId="{D959430D-B7B3-44D6-9B94-DD26B5E06C68}" destId="{55B0D08A-AD1B-49D6-B1F3-5251C9E7A278}" srcOrd="0" destOrd="0" parTransId="{6B3347B7-E6FF-40B9-B1FD-A49560DE276C}" sibTransId="{9568AA63-B48F-4884-8E0A-F02B240DD39F}"/>
    <dgm:cxn modelId="{799B677B-D503-40C0-9F23-2A7784D6530C}" type="presOf" srcId="{92C377FB-5D93-4F1A-8015-F7AEE5E6096B}" destId="{9BAA78CA-8BC5-4A59-97EC-12B193095BFD}" srcOrd="0" destOrd="0" presId="urn:microsoft.com/office/officeart/2005/8/layout/orgChart1"/>
    <dgm:cxn modelId="{A34D26F8-87B6-48CB-819B-38A15DCC320C}" type="presOf" srcId="{03BEAFAB-A297-485A-812D-0204773D1597}" destId="{E36282A6-7A64-44B3-A8BF-C3496C3F2685}" srcOrd="0" destOrd="0" presId="urn:microsoft.com/office/officeart/2005/8/layout/orgChart1"/>
    <dgm:cxn modelId="{946C98B5-0004-4023-B40E-3418FDFD2072}" type="presOf" srcId="{3003EFD3-A892-45EE-8452-CDBC292704F8}" destId="{6C27470B-9859-4647-A94A-2825BEB4A3D4}" srcOrd="0" destOrd="0" presId="urn:microsoft.com/office/officeart/2005/8/layout/orgChart1"/>
    <dgm:cxn modelId="{4BD19202-4FC6-4AE4-BE56-AAED7752C93D}" srcId="{55B0D08A-AD1B-49D6-B1F3-5251C9E7A278}" destId="{C5DE130C-8AD5-4ED4-9814-736079A91C9E}" srcOrd="0" destOrd="0" parTransId="{85D81198-4C70-4EC9-9EC9-122748EEBEC5}" sibTransId="{CAB4C51F-3491-4931-B286-3EE56FC16D58}"/>
    <dgm:cxn modelId="{646E49A1-E070-4CBC-8950-9710774A105F}" type="presOf" srcId="{B1FEBB7E-19D1-4720-90AA-1EC799020A0A}" destId="{91EFC52E-C63E-4E9B-8C2A-703F90FF91FE}" srcOrd="0" destOrd="0" presId="urn:microsoft.com/office/officeart/2005/8/layout/orgChart1"/>
    <dgm:cxn modelId="{8E5DFFEC-E0FC-4AB7-ABA0-0BEF997CA963}" type="presOf" srcId="{55B0D08A-AD1B-49D6-B1F3-5251C9E7A278}" destId="{E956C25E-F878-4D6B-B795-45E867DD9B08}" srcOrd="1" destOrd="0" presId="urn:microsoft.com/office/officeart/2005/8/layout/orgChart1"/>
    <dgm:cxn modelId="{0EAAB104-D9FA-4E2D-89BC-A13699A34C45}" srcId="{55B0D08A-AD1B-49D6-B1F3-5251C9E7A278}" destId="{15471DA1-16F0-4380-AFDE-6351C4F20816}" srcOrd="1" destOrd="0" parTransId="{EBCD01B1-998A-4489-A58B-92C4665BEA84}" sibTransId="{CC957CCF-BD9E-4A3D-B457-FF2598A714CF}"/>
    <dgm:cxn modelId="{69758687-BF54-43CA-8E3A-BE64959428CE}" type="presOf" srcId="{60BD8FBE-9479-4477-90E9-6B28C157F5AF}" destId="{67AA7167-985C-49BC-BC49-0F34BA223E9F}" srcOrd="1" destOrd="0" presId="urn:microsoft.com/office/officeart/2005/8/layout/orgChart1"/>
    <dgm:cxn modelId="{05C7FCEF-C37A-41DE-9B53-7BE552186760}" srcId="{03BEAFAB-A297-485A-812D-0204773D1597}" destId="{92C377FB-5D93-4F1A-8015-F7AEE5E6096B}" srcOrd="0" destOrd="0" parTransId="{B1FEBB7E-19D1-4720-90AA-1EC799020A0A}" sibTransId="{FD1CB692-1A85-4059-9059-E729B6725A9D}"/>
    <dgm:cxn modelId="{6DBA5C57-98A6-45F5-8782-A507A2F82D44}" type="presParOf" srcId="{DA7C1EB0-3420-41F4-AA29-8DDE384B424C}" destId="{56C62659-D310-45E0-8DC1-0A323A9D82D1}" srcOrd="0" destOrd="0" presId="urn:microsoft.com/office/officeart/2005/8/layout/orgChart1"/>
    <dgm:cxn modelId="{039E1459-85F6-45CF-A5CB-47F323CF3357}" type="presParOf" srcId="{56C62659-D310-45E0-8DC1-0A323A9D82D1}" destId="{E2255C54-670C-40C5-A0A1-FFC2D456DD0F}" srcOrd="0" destOrd="0" presId="urn:microsoft.com/office/officeart/2005/8/layout/orgChart1"/>
    <dgm:cxn modelId="{7080CA32-3875-406E-811D-0831770853F9}" type="presParOf" srcId="{E2255C54-670C-40C5-A0A1-FFC2D456DD0F}" destId="{B699611E-A104-4CD8-AFC9-10AA08AD1611}" srcOrd="0" destOrd="0" presId="urn:microsoft.com/office/officeart/2005/8/layout/orgChart1"/>
    <dgm:cxn modelId="{2EE58927-ECF7-414E-A994-C7C57C9180C4}" type="presParOf" srcId="{E2255C54-670C-40C5-A0A1-FFC2D456DD0F}" destId="{F635B843-06CF-41E5-820F-97CD8FD6622F}" srcOrd="1" destOrd="0" presId="urn:microsoft.com/office/officeart/2005/8/layout/orgChart1"/>
    <dgm:cxn modelId="{7E527017-DA22-4028-885C-C88453AD4631}" type="presParOf" srcId="{56C62659-D310-45E0-8DC1-0A323A9D82D1}" destId="{D05E1769-27A2-4767-9479-A24806977EAA}" srcOrd="1" destOrd="0" presId="urn:microsoft.com/office/officeart/2005/8/layout/orgChart1"/>
    <dgm:cxn modelId="{393522ED-C23F-4176-A26E-BFA847C63E98}" type="presParOf" srcId="{D05E1769-27A2-4767-9479-A24806977EAA}" destId="{8ACC7EFC-6755-4795-8E28-DB1AFBF9DAFE}" srcOrd="0" destOrd="0" presId="urn:microsoft.com/office/officeart/2005/8/layout/orgChart1"/>
    <dgm:cxn modelId="{6E7B8BF4-E952-4EB9-A4AA-C1500A3EA840}" type="presParOf" srcId="{D05E1769-27A2-4767-9479-A24806977EAA}" destId="{587C2681-D5D0-4EE8-8336-651011638AEC}" srcOrd="1" destOrd="0" presId="urn:microsoft.com/office/officeart/2005/8/layout/orgChart1"/>
    <dgm:cxn modelId="{B152D910-7D30-4D2A-9114-D7375B68A172}" type="presParOf" srcId="{587C2681-D5D0-4EE8-8336-651011638AEC}" destId="{06671642-5592-48EF-A928-CDFF0F2FE18C}" srcOrd="0" destOrd="0" presId="urn:microsoft.com/office/officeart/2005/8/layout/orgChart1"/>
    <dgm:cxn modelId="{BCEF3E9D-A0A2-465B-BC75-5D4B1EE9C96A}" type="presParOf" srcId="{06671642-5592-48EF-A928-CDFF0F2FE18C}" destId="{E36282A6-7A64-44B3-A8BF-C3496C3F2685}" srcOrd="0" destOrd="0" presId="urn:microsoft.com/office/officeart/2005/8/layout/orgChart1"/>
    <dgm:cxn modelId="{D2A4C765-91D9-49DE-B887-C6B707BFEE5F}" type="presParOf" srcId="{06671642-5592-48EF-A928-CDFF0F2FE18C}" destId="{B769FF81-5D03-44D6-A83C-0E236E49AF66}" srcOrd="1" destOrd="0" presId="urn:microsoft.com/office/officeart/2005/8/layout/orgChart1"/>
    <dgm:cxn modelId="{48EDCE2D-2C66-4950-9241-C733CD532E52}" type="presParOf" srcId="{587C2681-D5D0-4EE8-8336-651011638AEC}" destId="{A5C7517C-D4BA-4678-862C-771A0AB92623}" srcOrd="1" destOrd="0" presId="urn:microsoft.com/office/officeart/2005/8/layout/orgChart1"/>
    <dgm:cxn modelId="{5850E674-25A3-46A9-8C1C-BFFC2A876843}" type="presParOf" srcId="{A5C7517C-D4BA-4678-862C-771A0AB92623}" destId="{91EFC52E-C63E-4E9B-8C2A-703F90FF91FE}" srcOrd="0" destOrd="0" presId="urn:microsoft.com/office/officeart/2005/8/layout/orgChart1"/>
    <dgm:cxn modelId="{FD30CA36-DEBC-4C2A-9A90-EC1CB5218DAF}" type="presParOf" srcId="{A5C7517C-D4BA-4678-862C-771A0AB92623}" destId="{9CF1F7BC-BED5-4498-9F3B-4CABD251AC35}" srcOrd="1" destOrd="0" presId="urn:microsoft.com/office/officeart/2005/8/layout/orgChart1"/>
    <dgm:cxn modelId="{DF6D9116-FDB0-4CA8-816D-C520A8656EE7}" type="presParOf" srcId="{9CF1F7BC-BED5-4498-9F3B-4CABD251AC35}" destId="{F5103DFE-AFD2-44EA-AD7D-B6199BD3848E}" srcOrd="0" destOrd="0" presId="urn:microsoft.com/office/officeart/2005/8/layout/orgChart1"/>
    <dgm:cxn modelId="{A0F00C54-EF0A-491B-A778-9D8141FC49EA}" type="presParOf" srcId="{F5103DFE-AFD2-44EA-AD7D-B6199BD3848E}" destId="{9BAA78CA-8BC5-4A59-97EC-12B193095BFD}" srcOrd="0" destOrd="0" presId="urn:microsoft.com/office/officeart/2005/8/layout/orgChart1"/>
    <dgm:cxn modelId="{B68968B7-75A6-4744-A71E-1146F573F1AD}" type="presParOf" srcId="{F5103DFE-AFD2-44EA-AD7D-B6199BD3848E}" destId="{B1A92A70-AFB7-4D3B-B9D6-D372A3B9AB53}" srcOrd="1" destOrd="0" presId="urn:microsoft.com/office/officeart/2005/8/layout/orgChart1"/>
    <dgm:cxn modelId="{1D93FFB1-2D99-4D51-81A5-CAECAABB83E3}" type="presParOf" srcId="{9CF1F7BC-BED5-4498-9F3B-4CABD251AC35}" destId="{004B19E5-8363-4F73-B547-F5F5ECED3F12}" srcOrd="1" destOrd="0" presId="urn:microsoft.com/office/officeart/2005/8/layout/orgChart1"/>
    <dgm:cxn modelId="{3D4F352C-614E-4E8B-8FE4-C326728375CC}" type="presParOf" srcId="{9CF1F7BC-BED5-4498-9F3B-4CABD251AC35}" destId="{87DF48BF-53B7-45DA-AB40-4686AF0BAE1B}" srcOrd="2" destOrd="0" presId="urn:microsoft.com/office/officeart/2005/8/layout/orgChart1"/>
    <dgm:cxn modelId="{BC852D34-E5E2-471A-B8D0-8BCECE48E8BA}" type="presParOf" srcId="{A5C7517C-D4BA-4678-862C-771A0AB92623}" destId="{6C27470B-9859-4647-A94A-2825BEB4A3D4}" srcOrd="2" destOrd="0" presId="urn:microsoft.com/office/officeart/2005/8/layout/orgChart1"/>
    <dgm:cxn modelId="{CF935944-F722-4FD6-AD16-C38AC425B98F}" type="presParOf" srcId="{A5C7517C-D4BA-4678-862C-771A0AB92623}" destId="{D7935237-FE04-4A19-BD18-2FF2F1771EE1}" srcOrd="3" destOrd="0" presId="urn:microsoft.com/office/officeart/2005/8/layout/orgChart1"/>
    <dgm:cxn modelId="{3E2E35BF-A582-4B22-A776-CF2E7640DCBE}" type="presParOf" srcId="{D7935237-FE04-4A19-BD18-2FF2F1771EE1}" destId="{7C434497-E98F-440F-80F4-36CA57D24BC3}" srcOrd="0" destOrd="0" presId="urn:microsoft.com/office/officeart/2005/8/layout/orgChart1"/>
    <dgm:cxn modelId="{E6E760F2-BE2B-4528-9795-8B0C0DFBF5CE}" type="presParOf" srcId="{7C434497-E98F-440F-80F4-36CA57D24BC3}" destId="{800169EF-150F-41A1-BC9D-62026E237C57}" srcOrd="0" destOrd="0" presId="urn:microsoft.com/office/officeart/2005/8/layout/orgChart1"/>
    <dgm:cxn modelId="{5519DF05-CF99-4CF5-8D67-539369A59A1F}" type="presParOf" srcId="{7C434497-E98F-440F-80F4-36CA57D24BC3}" destId="{EC8036AD-A23F-4810-B914-1D2E0C8A83D7}" srcOrd="1" destOrd="0" presId="urn:microsoft.com/office/officeart/2005/8/layout/orgChart1"/>
    <dgm:cxn modelId="{9361B8B8-1784-401F-9E57-47392DBDB7A5}" type="presParOf" srcId="{D7935237-FE04-4A19-BD18-2FF2F1771EE1}" destId="{8D2002DE-79FD-4778-A912-C009958FB1F4}" srcOrd="1" destOrd="0" presId="urn:microsoft.com/office/officeart/2005/8/layout/orgChart1"/>
    <dgm:cxn modelId="{BA014D2F-A333-4600-B1EF-0C9884B114B3}" type="presParOf" srcId="{8D2002DE-79FD-4778-A912-C009958FB1F4}" destId="{0D46280E-D514-48DF-B819-7A9A798BCE8A}" srcOrd="0" destOrd="0" presId="urn:microsoft.com/office/officeart/2005/8/layout/orgChart1"/>
    <dgm:cxn modelId="{026A7E3C-AA8F-4DF9-BAFF-849EC98ABDBA}" type="presParOf" srcId="{8D2002DE-79FD-4778-A912-C009958FB1F4}" destId="{0432F547-F72F-491B-96D9-56184E77ECC0}" srcOrd="1" destOrd="0" presId="urn:microsoft.com/office/officeart/2005/8/layout/orgChart1"/>
    <dgm:cxn modelId="{D78B90DF-2B2D-461C-A7EB-C2496219A144}" type="presParOf" srcId="{0432F547-F72F-491B-96D9-56184E77ECC0}" destId="{881DC430-6FC6-4676-B6AD-719430AE316E}" srcOrd="0" destOrd="0" presId="urn:microsoft.com/office/officeart/2005/8/layout/orgChart1"/>
    <dgm:cxn modelId="{888C440F-9BF7-4166-99F2-4840DF8DDED2}" type="presParOf" srcId="{881DC430-6FC6-4676-B6AD-719430AE316E}" destId="{F54910AB-5084-493D-A9B4-BC76BCE1D415}" srcOrd="0" destOrd="0" presId="urn:microsoft.com/office/officeart/2005/8/layout/orgChart1"/>
    <dgm:cxn modelId="{F6178757-19A2-4A98-A6FD-CA0AE7E26DEF}" type="presParOf" srcId="{881DC430-6FC6-4676-B6AD-719430AE316E}" destId="{E956C25E-F878-4D6B-B795-45E867DD9B08}" srcOrd="1" destOrd="0" presId="urn:microsoft.com/office/officeart/2005/8/layout/orgChart1"/>
    <dgm:cxn modelId="{3AB57C90-FB87-4E2D-8241-3D67D8DF351F}" type="presParOf" srcId="{0432F547-F72F-491B-96D9-56184E77ECC0}" destId="{95F51B3C-9FE4-4371-8805-4143E0D0E286}" srcOrd="1" destOrd="0" presId="urn:microsoft.com/office/officeart/2005/8/layout/orgChart1"/>
    <dgm:cxn modelId="{F0C874DD-AE07-44CC-9CF4-65CD2446AC9E}" type="presParOf" srcId="{95F51B3C-9FE4-4371-8805-4143E0D0E286}" destId="{36FFF325-4E8E-4B39-80A8-DADA9AD5F2AA}" srcOrd="0" destOrd="0" presId="urn:microsoft.com/office/officeart/2005/8/layout/orgChart1"/>
    <dgm:cxn modelId="{C5DEE5A9-8E14-4DF7-B32F-4195DCD776E7}" type="presParOf" srcId="{95F51B3C-9FE4-4371-8805-4143E0D0E286}" destId="{D74E3B8D-4933-4F42-B155-2D9D8849D298}" srcOrd="1" destOrd="0" presId="urn:microsoft.com/office/officeart/2005/8/layout/orgChart1"/>
    <dgm:cxn modelId="{DFD7171E-FB7C-4575-9E8A-0C07252751FC}" type="presParOf" srcId="{D74E3B8D-4933-4F42-B155-2D9D8849D298}" destId="{B908891B-EEC5-4D5A-9E22-9E7EAB2D578F}" srcOrd="0" destOrd="0" presId="urn:microsoft.com/office/officeart/2005/8/layout/orgChart1"/>
    <dgm:cxn modelId="{AF784B38-E6EA-4C18-8D00-99AE6C9F1E96}" type="presParOf" srcId="{B908891B-EEC5-4D5A-9E22-9E7EAB2D578F}" destId="{C3D92EA0-3AB6-4B34-AF3A-F6A8965B6A4C}" srcOrd="0" destOrd="0" presId="urn:microsoft.com/office/officeart/2005/8/layout/orgChart1"/>
    <dgm:cxn modelId="{D1C5E1C3-6047-4965-8C7B-C22F0A2297F9}" type="presParOf" srcId="{B908891B-EEC5-4D5A-9E22-9E7EAB2D578F}" destId="{C87FBF8F-59FF-4F43-B565-F7411DA88B22}" srcOrd="1" destOrd="0" presId="urn:microsoft.com/office/officeart/2005/8/layout/orgChart1"/>
    <dgm:cxn modelId="{3251D5F9-2EB9-495D-B7E5-2557B885B65B}" type="presParOf" srcId="{D74E3B8D-4933-4F42-B155-2D9D8849D298}" destId="{83361829-D2A3-461B-A2A0-5DABA3241CE2}" srcOrd="1" destOrd="0" presId="urn:microsoft.com/office/officeart/2005/8/layout/orgChart1"/>
    <dgm:cxn modelId="{4E571DDF-955A-426A-A8BE-7E930CB121C6}" type="presParOf" srcId="{D74E3B8D-4933-4F42-B155-2D9D8849D298}" destId="{4D64F083-EE65-4BC0-A4CC-2064A055D2B7}" srcOrd="2" destOrd="0" presId="urn:microsoft.com/office/officeart/2005/8/layout/orgChart1"/>
    <dgm:cxn modelId="{CF6D0FB4-3A60-4E08-BC93-A01043DF7E60}" type="presParOf" srcId="{95F51B3C-9FE4-4371-8805-4143E0D0E286}" destId="{D4EDFFCE-1D30-47E7-A3AB-57B8C8208806}" srcOrd="2" destOrd="0" presId="urn:microsoft.com/office/officeart/2005/8/layout/orgChart1"/>
    <dgm:cxn modelId="{8C7AE7B6-7869-4A66-A635-BC0DA0AA33D0}" type="presParOf" srcId="{95F51B3C-9FE4-4371-8805-4143E0D0E286}" destId="{A8F12885-7C48-43FE-A154-C2955F3FEC04}" srcOrd="3" destOrd="0" presId="urn:microsoft.com/office/officeart/2005/8/layout/orgChart1"/>
    <dgm:cxn modelId="{354E1BDA-C8B3-4BF7-BB1E-F92910B621FE}" type="presParOf" srcId="{A8F12885-7C48-43FE-A154-C2955F3FEC04}" destId="{8A608E77-7FC8-4D35-A3B1-B153FC30F42D}" srcOrd="0" destOrd="0" presId="urn:microsoft.com/office/officeart/2005/8/layout/orgChart1"/>
    <dgm:cxn modelId="{C6ED33C2-5481-411D-AFBB-1D2C8568C8E6}" type="presParOf" srcId="{8A608E77-7FC8-4D35-A3B1-B153FC30F42D}" destId="{608E2C3F-A66A-4164-A74B-6EB7603F4BD0}" srcOrd="0" destOrd="0" presId="urn:microsoft.com/office/officeart/2005/8/layout/orgChart1"/>
    <dgm:cxn modelId="{A0983E9B-786B-4CE2-B16F-BF6065CAA957}" type="presParOf" srcId="{8A608E77-7FC8-4D35-A3B1-B153FC30F42D}" destId="{19DA86CF-F469-4EFB-B153-21491D3490A8}" srcOrd="1" destOrd="0" presId="urn:microsoft.com/office/officeart/2005/8/layout/orgChart1"/>
    <dgm:cxn modelId="{BEEF6A97-6212-4D82-B2DE-FA1B1BD33D5F}" type="presParOf" srcId="{A8F12885-7C48-43FE-A154-C2955F3FEC04}" destId="{E3122A2B-D03F-41BE-A264-B0AE765C5347}" srcOrd="1" destOrd="0" presId="urn:microsoft.com/office/officeart/2005/8/layout/orgChart1"/>
    <dgm:cxn modelId="{2D4062CF-00B7-46B2-A7E2-CA9D8FF6AC60}" type="presParOf" srcId="{A8F12885-7C48-43FE-A154-C2955F3FEC04}" destId="{732B9826-A626-4341-907B-4540C8AE9AE2}" srcOrd="2" destOrd="0" presId="urn:microsoft.com/office/officeart/2005/8/layout/orgChart1"/>
    <dgm:cxn modelId="{A1E50084-9FED-4D59-B3E3-155E4EB9CE9C}" type="presParOf" srcId="{0432F547-F72F-491B-96D9-56184E77ECC0}" destId="{24F16749-12A1-4731-9F16-68EE048A9B73}" srcOrd="2" destOrd="0" presId="urn:microsoft.com/office/officeart/2005/8/layout/orgChart1"/>
    <dgm:cxn modelId="{FA55B66C-39CD-4D1B-BAC9-ECDE782D1815}" type="presParOf" srcId="{8D2002DE-79FD-4778-A912-C009958FB1F4}" destId="{14D5E7CE-D3AF-42D2-9E48-B306BEDA1503}" srcOrd="2" destOrd="0" presId="urn:microsoft.com/office/officeart/2005/8/layout/orgChart1"/>
    <dgm:cxn modelId="{8A5216E1-0C55-479D-932F-A7AD068C9DD2}" type="presParOf" srcId="{8D2002DE-79FD-4778-A912-C009958FB1F4}" destId="{CFB3EA8D-12E3-4B6E-8CB3-EDF275DE2513}" srcOrd="3" destOrd="0" presId="urn:microsoft.com/office/officeart/2005/8/layout/orgChart1"/>
    <dgm:cxn modelId="{2E54225B-4F8D-47E4-80C1-F3E345CD2F90}" type="presParOf" srcId="{CFB3EA8D-12E3-4B6E-8CB3-EDF275DE2513}" destId="{398F6AB6-49DA-4F68-96C7-65B4588BFB87}" srcOrd="0" destOrd="0" presId="urn:microsoft.com/office/officeart/2005/8/layout/orgChart1"/>
    <dgm:cxn modelId="{F150EDFA-F998-4413-9D8B-59788572A54E}" type="presParOf" srcId="{398F6AB6-49DA-4F68-96C7-65B4588BFB87}" destId="{80938E4C-70A8-42A1-8629-74C2994D0EDF}" srcOrd="0" destOrd="0" presId="urn:microsoft.com/office/officeart/2005/8/layout/orgChart1"/>
    <dgm:cxn modelId="{0CC9D5C2-42C4-4BA0-B58F-BB112F8B5649}" type="presParOf" srcId="{398F6AB6-49DA-4F68-96C7-65B4588BFB87}" destId="{67AA7167-985C-49BC-BC49-0F34BA223E9F}" srcOrd="1" destOrd="0" presId="urn:microsoft.com/office/officeart/2005/8/layout/orgChart1"/>
    <dgm:cxn modelId="{90B43726-B80E-4EC5-B5A7-AE77045F6AD9}" type="presParOf" srcId="{CFB3EA8D-12E3-4B6E-8CB3-EDF275DE2513}" destId="{41749BFE-16B3-46CC-BFF7-A19312830337}" srcOrd="1" destOrd="0" presId="urn:microsoft.com/office/officeart/2005/8/layout/orgChart1"/>
    <dgm:cxn modelId="{FD6C9954-EE74-478C-9D3F-855E0B86321C}" type="presParOf" srcId="{CFB3EA8D-12E3-4B6E-8CB3-EDF275DE2513}" destId="{FF000587-BE49-470D-A105-0FAB6B00A408}" srcOrd="2" destOrd="0" presId="urn:microsoft.com/office/officeart/2005/8/layout/orgChart1"/>
    <dgm:cxn modelId="{27BCA768-F390-4587-91A9-FD1D12882881}" type="presParOf" srcId="{D7935237-FE04-4A19-BD18-2FF2F1771EE1}" destId="{90CD8F1C-C595-40B2-B810-712C137779BF}" srcOrd="2" destOrd="0" presId="urn:microsoft.com/office/officeart/2005/8/layout/orgChart1"/>
    <dgm:cxn modelId="{92D89D57-E901-435E-8188-273A675BD2E4}" type="presParOf" srcId="{587C2681-D5D0-4EE8-8336-651011638AEC}" destId="{8F4115F5-109A-4CFD-B254-CA4494DECCED}" srcOrd="2" destOrd="0" presId="urn:microsoft.com/office/officeart/2005/8/layout/orgChart1"/>
    <dgm:cxn modelId="{936CF49E-2130-4253-97F3-6968A0DF938F}" type="presParOf" srcId="{56C62659-D310-45E0-8DC1-0A323A9D82D1}" destId="{40FCB748-2021-49A5-8AF0-E4AABA435F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095464-2194-43B8-9ECD-1F9C5F1069D0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EE5CAAC-4C76-4C6D-950B-42911E59772B}">
      <dgm:prSet phldrT="[Texto]" custT="1"/>
      <dgm:spPr/>
      <dgm:t>
        <a:bodyPr/>
        <a:lstStyle/>
        <a:p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Perfiles académicos deseables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94331-D6D4-40CD-A4D1-78D4B62CD10A}" type="parTrans" cxnId="{D0955C6B-1FDD-4D4E-8B67-00DADE2ECE44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5FE06-05C2-4D0F-A409-8B368D85C348}" type="sibTrans" cxnId="{D0955C6B-1FDD-4D4E-8B67-00DADE2ECE44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DDC91-602F-4180-A691-6A850B743D60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Psicología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B2F5B-2F5F-4370-A2F8-4D25045F5F86}" type="parTrans" cxnId="{B9571E98-14CD-4753-BE99-835591C03F46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F8B05-A5E9-41D2-A2B3-DDACD36CC803}" type="sibTrans" cxnId="{B9571E98-14CD-4753-BE99-835591C03F46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5961C-FD31-4AFD-B853-8DA4B760DE1E}">
      <dgm:prSet phldrT="[Texto]" custT="1"/>
      <dgm:spPr/>
      <dgm:t>
        <a:bodyPr/>
        <a:lstStyle/>
        <a:p>
          <a:r>
            <a:rPr lang="es-MX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Cantidad de alumnos</a:t>
          </a:r>
          <a:endParaRPr lang="es-MX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938FE-1F4D-4296-B6C3-86C606634570}" type="parTrans" cxnId="{55181349-5051-480F-9A4B-06CA8F4A65F9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A30AD-43C1-4044-B368-D341A533B226}" type="sibTrans" cxnId="{55181349-5051-480F-9A4B-06CA8F4A65F9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E7531-E7EC-4B38-B64D-780B044E124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3  Alumnos por semestre</a:t>
          </a:r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16E54-078B-410E-97AE-91CC382429D4}" type="parTrans" cxnId="{CACF365A-1510-43D2-B751-6F72362701A2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8E92A-E0A9-4FA8-91CA-FF245521C029}" type="sibTrans" cxnId="{CACF365A-1510-43D2-B751-6F72362701A2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12636-3535-4727-AB0B-A85D6CDCF561}">
      <dgm:prSet phldrT="[Texto]" custT="1"/>
      <dgm:spPr/>
      <dgm:t>
        <a:bodyPr/>
        <a:lstStyle/>
        <a:p>
          <a:r>
            <a:rPr lang="es-MX" sz="2000" b="1" dirty="0" smtClean="0">
              <a:latin typeface="Arial" panose="020B0604020202020204" pitchFamily="34" charset="0"/>
              <a:cs typeface="Arial" panose="020B0604020202020204" pitchFamily="34" charset="0"/>
            </a:rPr>
            <a:t>Horarios</a:t>
          </a:r>
          <a:endParaRPr lang="es-MX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21701-20F4-4D82-BE29-D8B173343884}" type="parTrans" cxnId="{C465B58F-C331-46E2-BC5D-A505E9B379BD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57EBC-78AF-4670-83C9-7523B8BB2FB7}" type="sibTrans" cxnId="{C465B58F-C331-46E2-BC5D-A505E9B379BD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1C954-1CD7-4009-8B55-109D39B2968B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Matutino (de 8 a 14 </a:t>
          </a:r>
          <a:r>
            <a:rPr lang="es-MX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hrs</a:t>
          </a:r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341D2-87EA-4E99-8658-8F01C7369DBE}" type="parTrans" cxnId="{A9941E04-3075-4F09-B40B-5A8388CED0DA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DF968-286C-4B7D-9996-00E30195434C}" type="sibTrans" cxnId="{A9941E04-3075-4F09-B40B-5A8388CED0DA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769ED-D61D-41B2-B318-81F88428F906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Vespertino (de 11 a 17 </a:t>
          </a:r>
          <a:r>
            <a:rPr lang="es-MX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hrs</a:t>
          </a:r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46E05-C78D-4F58-8254-99905FC54396}" type="parTrans" cxnId="{33065FE8-E333-4F77-9155-EC1AA829224E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CF6A2-ED11-4393-A8E3-76794D743F9E}" type="sibTrans" cxnId="{33065FE8-E333-4F77-9155-EC1AA829224E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579BD-40AF-4E98-9B30-2B04731C819E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Administración</a:t>
          </a:r>
        </a:p>
      </dgm:t>
    </dgm:pt>
    <dgm:pt modelId="{43FD818F-CF23-4ECB-BDF7-9D2522271823}" type="parTrans" cxnId="{1C0C3074-A5C3-463A-9078-CCBDFE8CA678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1B205-C419-47AF-90AA-15B3068E4CE5}" type="sibTrans" cxnId="{1C0C3074-A5C3-463A-9078-CCBDFE8CA678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2EA86-1890-44B0-AD13-F2142AAFC595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Ciencias de la Educación</a:t>
          </a:r>
        </a:p>
      </dgm:t>
    </dgm:pt>
    <dgm:pt modelId="{34508771-7009-41F7-986F-B639733B4E49}" type="parTrans" cxnId="{65962EB6-D239-4FF5-9E7B-866C94762EFF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CB8D3-96C3-4855-8067-0FDC56E94A36}" type="sibTrans" cxnId="{65962EB6-D239-4FF5-9E7B-866C94762EFF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251FA-5DD9-4610-B7AF-9A41987245B1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Ciencias (Matemáticas)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95DB8-A160-4CED-94F8-4A2F72FD89D5}" type="parTrans" cxnId="{BB978F25-0556-438C-851B-2AC5669E8DCC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23A24-73B4-43DB-99CA-B37AC09B4766}" type="sibTrans" cxnId="{BB978F25-0556-438C-851B-2AC5669E8DCC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6DF37-7AC6-40BA-9BEB-385C4857E605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Mixto (de 9 a 17 </a:t>
          </a:r>
          <a:r>
            <a:rPr lang="es-MX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hrs</a:t>
          </a:r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853D2-5F62-41BC-8641-C021A96FD247}" type="parTrans" cxnId="{47B31C6C-301B-481D-BE3F-4CFC44E863FE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5A355-9506-441D-8934-224A2E2767D2}" type="sibTrans" cxnId="{47B31C6C-301B-481D-BE3F-4CFC44E863FE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31BC1-D9C4-44B5-852A-E5AFEBCC584D}">
      <dgm:prSet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Torre de Rectoría. 2do piso.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3B3C1-2154-4F89-8779-03FB3A560549}">
      <dgm:prSet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Av. Universidad No. 1001, Col Chamilpa, Cuernavaca, Morelos. C.P. 62209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4A313-0FA7-4038-960D-DDC1E1D38272}">
      <dgm:prSet custT="1"/>
      <dgm:spPr/>
      <dgm:t>
        <a:bodyPr/>
        <a:lstStyle/>
        <a:p>
          <a:r>
            <a:rPr lang="es-MX" sz="2000" b="1" dirty="0" smtClean="0">
              <a:latin typeface="Arial" panose="020B0604020202020204" pitchFamily="34" charset="0"/>
              <a:cs typeface="Arial" panose="020B0604020202020204" pitchFamily="34" charset="0"/>
            </a:rPr>
            <a:t>Ubicación</a:t>
          </a:r>
          <a:endParaRPr lang="es-MX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3A078-EF29-4E20-9CB2-0DC4905DFA7D}" type="sibTrans" cxnId="{1B634B9A-2CF0-4521-BBB8-8121F6B46739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DFFF5-355B-45FA-BDB7-3990AEE14528}" type="parTrans" cxnId="{1B634B9A-2CF0-4521-BBB8-8121F6B46739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49267-87D1-4C2D-AA30-D617C2885355}" type="sibTrans" cxnId="{69BA7C25-D5FE-45F0-A94C-FBFC5B9BEEA8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A3C2D-45A8-46F2-A78C-924946B1ED39}" type="parTrans" cxnId="{69BA7C25-D5FE-45F0-A94C-FBFC5B9BEEA8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CFF2E-7ED7-4C9C-8364-9CA3657C0EAC}" type="sibTrans" cxnId="{E605B63A-2E46-4E7B-B527-668F44D24A03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BE523-BA5A-4D6D-888D-43FA0ABE3DEE}" type="parTrans" cxnId="{E605B63A-2E46-4E7B-B527-668F44D24A03}">
      <dgm:prSet/>
      <dgm:spPr/>
      <dgm:t>
        <a:bodyPr/>
        <a:lstStyle/>
        <a:p>
          <a:endParaRPr lang="es-MX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7F273-985E-4031-B765-A3875CDDA325}" type="pres">
      <dgm:prSet presAssocID="{33095464-2194-43B8-9ECD-1F9C5F1069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8F494D-163C-4A24-ACF0-E11E28D7EB5A}" type="pres">
      <dgm:prSet presAssocID="{9EE5CAAC-4C76-4C6D-950B-42911E59772B}" presName="comp" presStyleCnt="0"/>
      <dgm:spPr/>
    </dgm:pt>
    <dgm:pt modelId="{C06CC66F-659A-4E6A-97D1-91D0C8F4CF3A}" type="pres">
      <dgm:prSet presAssocID="{9EE5CAAC-4C76-4C6D-950B-42911E59772B}" presName="box" presStyleLbl="node1" presStyleIdx="0" presStyleCnt="4" custScaleY="186404" custLinFactNeighborX="847"/>
      <dgm:spPr/>
      <dgm:t>
        <a:bodyPr/>
        <a:lstStyle/>
        <a:p>
          <a:endParaRPr lang="es-MX"/>
        </a:p>
      </dgm:t>
    </dgm:pt>
    <dgm:pt modelId="{5448B80B-D27B-4189-A766-F65E50ED3F63}" type="pres">
      <dgm:prSet presAssocID="{9EE5CAAC-4C76-4C6D-950B-42911E59772B}" presName="img" presStyleLbl="fgImgPlace1" presStyleIdx="0" presStyleCnt="4" custScaleX="85182" custScaleY="199580" custLinFactNeighborX="-1" custLinFactNeighborY="32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1189910A-DE2E-4C03-BB3C-7CB0E178BFA4}" type="pres">
      <dgm:prSet presAssocID="{9EE5CAAC-4C76-4C6D-950B-42911E59772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51D64B-8EEF-4862-84D0-651612261776}" type="pres">
      <dgm:prSet presAssocID="{2545FE06-05C2-4D0F-A409-8B368D85C348}" presName="spacer" presStyleCnt="0"/>
      <dgm:spPr/>
    </dgm:pt>
    <dgm:pt modelId="{E0C4B763-B102-440C-9305-D8843054E584}" type="pres">
      <dgm:prSet presAssocID="{0F75961C-FD31-4AFD-B853-8DA4B760DE1E}" presName="comp" presStyleCnt="0"/>
      <dgm:spPr/>
    </dgm:pt>
    <dgm:pt modelId="{72BAC553-094A-4C2A-B3C8-607F6D42C096}" type="pres">
      <dgm:prSet presAssocID="{0F75961C-FD31-4AFD-B853-8DA4B760DE1E}" presName="box" presStyleLbl="node1" presStyleIdx="1" presStyleCnt="4"/>
      <dgm:spPr/>
      <dgm:t>
        <a:bodyPr/>
        <a:lstStyle/>
        <a:p>
          <a:endParaRPr lang="es-MX"/>
        </a:p>
      </dgm:t>
    </dgm:pt>
    <dgm:pt modelId="{A14BDFBB-C2DC-4CF7-8A9B-94BF0EB42048}" type="pres">
      <dgm:prSet presAssocID="{0F75961C-FD31-4AFD-B853-8DA4B760DE1E}" presName="img" presStyleLbl="fgImgPlace1" presStyleIdx="1" presStyleCnt="4" custScaleX="758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4574459-7B14-4EB4-9344-9B02571F1DAA}" type="pres">
      <dgm:prSet presAssocID="{0F75961C-FD31-4AFD-B853-8DA4B760DE1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5586CC-9773-4062-8D40-0B9F1F4A9E15}" type="pres">
      <dgm:prSet presAssocID="{664A30AD-43C1-4044-B368-D341A533B226}" presName="spacer" presStyleCnt="0"/>
      <dgm:spPr/>
    </dgm:pt>
    <dgm:pt modelId="{268EE80F-B095-44C5-8336-76B9F97D9A35}" type="pres">
      <dgm:prSet presAssocID="{17112636-3535-4727-AB0B-A85D6CDCF561}" presName="comp" presStyleCnt="0"/>
      <dgm:spPr/>
    </dgm:pt>
    <dgm:pt modelId="{DF95CDEE-35D5-4CCF-87C5-5717F3EA31DF}" type="pres">
      <dgm:prSet presAssocID="{17112636-3535-4727-AB0B-A85D6CDCF561}" presName="box" presStyleLbl="node1" presStyleIdx="2" presStyleCnt="4" custScaleY="126705"/>
      <dgm:spPr/>
      <dgm:t>
        <a:bodyPr/>
        <a:lstStyle/>
        <a:p>
          <a:endParaRPr lang="es-MX"/>
        </a:p>
      </dgm:t>
    </dgm:pt>
    <dgm:pt modelId="{03329C15-65DB-4557-8D01-8AC63F46AE62}" type="pres">
      <dgm:prSet presAssocID="{17112636-3535-4727-AB0B-A85D6CDCF561}" presName="img" presStyleLbl="fgImgPlace1" presStyleIdx="2" presStyleCnt="4" custScaleX="758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DE10BD9-800E-4710-9632-21068B27CAA7}" type="pres">
      <dgm:prSet presAssocID="{17112636-3535-4727-AB0B-A85D6CDCF56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283054-21C8-4072-B382-EDC93E45F911}" type="pres">
      <dgm:prSet presAssocID="{D3557EBC-78AF-4670-83C9-7523B8BB2FB7}" presName="spacer" presStyleCnt="0"/>
      <dgm:spPr/>
    </dgm:pt>
    <dgm:pt modelId="{115C6F0C-E380-4345-85D9-719CFAA8D638}" type="pres">
      <dgm:prSet presAssocID="{7914A313-0FA7-4038-960D-DDC1E1D38272}" presName="comp" presStyleCnt="0"/>
      <dgm:spPr/>
    </dgm:pt>
    <dgm:pt modelId="{02449F51-1EA6-4F55-96D4-6E8106EED2E9}" type="pres">
      <dgm:prSet presAssocID="{7914A313-0FA7-4038-960D-DDC1E1D38272}" presName="box" presStyleLbl="node1" presStyleIdx="3" presStyleCnt="4"/>
      <dgm:spPr/>
      <dgm:t>
        <a:bodyPr/>
        <a:lstStyle/>
        <a:p>
          <a:endParaRPr lang="es-MX"/>
        </a:p>
      </dgm:t>
    </dgm:pt>
    <dgm:pt modelId="{4A818072-128F-4B9D-BF93-CC18EFF4A2DF}" type="pres">
      <dgm:prSet presAssocID="{7914A313-0FA7-4038-960D-DDC1E1D38272}" presName="img" presStyleLbl="fgImgPlace1" presStyleIdx="3" presStyleCnt="4" custScaleX="6735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211D384-A988-4EBD-83BC-D3E592185D5C}" type="pres">
      <dgm:prSet presAssocID="{7914A313-0FA7-4038-960D-DDC1E1D3827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CEC0BD-B88C-47E5-B32B-EB1187200898}" type="presOf" srcId="{9EA1C954-1CD7-4009-8B55-109D39B2968B}" destId="{CDE10BD9-800E-4710-9632-21068B27CAA7}" srcOrd="1" destOrd="1" presId="urn:microsoft.com/office/officeart/2005/8/layout/vList4"/>
    <dgm:cxn modelId="{F637A1CA-BDF8-4816-B6F9-68B290F3AB62}" type="presOf" srcId="{20E251FA-5DD9-4610-B7AF-9A41987245B1}" destId="{C06CC66F-659A-4E6A-97D1-91D0C8F4CF3A}" srcOrd="0" destOrd="4" presId="urn:microsoft.com/office/officeart/2005/8/layout/vList4"/>
    <dgm:cxn modelId="{20490724-EAF5-40A8-AA42-5243A1D8F2E3}" type="presOf" srcId="{9EE5CAAC-4C76-4C6D-950B-42911E59772B}" destId="{C06CC66F-659A-4E6A-97D1-91D0C8F4CF3A}" srcOrd="0" destOrd="0" presId="urn:microsoft.com/office/officeart/2005/8/layout/vList4"/>
    <dgm:cxn modelId="{55181349-5051-480F-9A4B-06CA8F4A65F9}" srcId="{33095464-2194-43B8-9ECD-1F9C5F1069D0}" destId="{0F75961C-FD31-4AFD-B853-8DA4B760DE1E}" srcOrd="1" destOrd="0" parTransId="{8CB938FE-1F4D-4296-B6C3-86C606634570}" sibTransId="{664A30AD-43C1-4044-B368-D341A533B226}"/>
    <dgm:cxn modelId="{B60E68BB-46B4-4AA1-8D95-89D585B42332}" type="presOf" srcId="{F4FE7531-E7EC-4B38-B64D-780B044E1240}" destId="{F4574459-7B14-4EB4-9344-9B02571F1DAA}" srcOrd="1" destOrd="1" presId="urn:microsoft.com/office/officeart/2005/8/layout/vList4"/>
    <dgm:cxn modelId="{DEBC10C6-50A7-49D5-9915-7759A50A00FA}" type="presOf" srcId="{E4B579BD-40AF-4E98-9B30-2B04731C819E}" destId="{1189910A-DE2E-4C03-BB3C-7CB0E178BFA4}" srcOrd="1" destOrd="2" presId="urn:microsoft.com/office/officeart/2005/8/layout/vList4"/>
    <dgm:cxn modelId="{0055441C-2BEF-45AC-8A76-EFA81BAFE772}" type="presOf" srcId="{54A31BC1-D9C4-44B5-852A-E5AFEBCC584D}" destId="{7211D384-A988-4EBD-83BC-D3E592185D5C}" srcOrd="1" destOrd="2" presId="urn:microsoft.com/office/officeart/2005/8/layout/vList4"/>
    <dgm:cxn modelId="{C465B58F-C331-46E2-BC5D-A505E9B379BD}" srcId="{33095464-2194-43B8-9ECD-1F9C5F1069D0}" destId="{17112636-3535-4727-AB0B-A85D6CDCF561}" srcOrd="2" destOrd="0" parTransId="{1D921701-20F4-4D82-BE29-D8B173343884}" sibTransId="{D3557EBC-78AF-4670-83C9-7523B8BB2FB7}"/>
    <dgm:cxn modelId="{33065FE8-E333-4F77-9155-EC1AA829224E}" srcId="{17112636-3535-4727-AB0B-A85D6CDCF561}" destId="{862769ED-D61D-41B2-B318-81F88428F906}" srcOrd="1" destOrd="0" parTransId="{ACE46E05-C78D-4F58-8254-99905FC54396}" sibTransId="{107CF6A2-ED11-4393-A8E3-76794D743F9E}"/>
    <dgm:cxn modelId="{377B798C-6137-4EDB-886A-E6449DF6F55E}" type="presOf" srcId="{2CDDDC91-602F-4180-A691-6A850B743D60}" destId="{1189910A-DE2E-4C03-BB3C-7CB0E178BFA4}" srcOrd="1" destOrd="1" presId="urn:microsoft.com/office/officeart/2005/8/layout/vList4"/>
    <dgm:cxn modelId="{702312DE-A1A0-430A-9AA0-6A71CCF314EE}" type="presOf" srcId="{2826DF37-7AC6-40BA-9BEB-385C4857E605}" destId="{CDE10BD9-800E-4710-9632-21068B27CAA7}" srcOrd="1" destOrd="3" presId="urn:microsoft.com/office/officeart/2005/8/layout/vList4"/>
    <dgm:cxn modelId="{800C07BD-2186-4F36-88E9-E40055D7AB57}" type="presOf" srcId="{7914A313-0FA7-4038-960D-DDC1E1D38272}" destId="{7211D384-A988-4EBD-83BC-D3E592185D5C}" srcOrd="1" destOrd="0" presId="urn:microsoft.com/office/officeart/2005/8/layout/vList4"/>
    <dgm:cxn modelId="{CACF365A-1510-43D2-B751-6F72362701A2}" srcId="{0F75961C-FD31-4AFD-B853-8DA4B760DE1E}" destId="{F4FE7531-E7EC-4B38-B64D-780B044E1240}" srcOrd="0" destOrd="0" parTransId="{90716E54-078B-410E-97AE-91CC382429D4}" sibTransId="{9648E92A-E0A9-4FA8-91CA-FF245521C029}"/>
    <dgm:cxn modelId="{F921C7D7-12A5-46CC-B2B0-62432063A25D}" type="presOf" srcId="{20E251FA-5DD9-4610-B7AF-9A41987245B1}" destId="{1189910A-DE2E-4C03-BB3C-7CB0E178BFA4}" srcOrd="1" destOrd="4" presId="urn:microsoft.com/office/officeart/2005/8/layout/vList4"/>
    <dgm:cxn modelId="{1C1727DF-8EFC-44EC-9BC6-F075B78946F0}" type="presOf" srcId="{17112636-3535-4727-AB0B-A85D6CDCF561}" destId="{CDE10BD9-800E-4710-9632-21068B27CAA7}" srcOrd="1" destOrd="0" presId="urn:microsoft.com/office/officeart/2005/8/layout/vList4"/>
    <dgm:cxn modelId="{CBDE395C-13D7-4CBD-8608-8756F38BF71A}" type="presOf" srcId="{33095464-2194-43B8-9ECD-1F9C5F1069D0}" destId="{E997F273-985E-4031-B765-A3875CDDA325}" srcOrd="0" destOrd="0" presId="urn:microsoft.com/office/officeart/2005/8/layout/vList4"/>
    <dgm:cxn modelId="{639E66BF-D843-44CB-BE14-4F155C402CD4}" type="presOf" srcId="{9EE5CAAC-4C76-4C6D-950B-42911E59772B}" destId="{1189910A-DE2E-4C03-BB3C-7CB0E178BFA4}" srcOrd="1" destOrd="0" presId="urn:microsoft.com/office/officeart/2005/8/layout/vList4"/>
    <dgm:cxn modelId="{47B31C6C-301B-481D-BE3F-4CFC44E863FE}" srcId="{17112636-3535-4727-AB0B-A85D6CDCF561}" destId="{2826DF37-7AC6-40BA-9BEB-385C4857E605}" srcOrd="2" destOrd="0" parTransId="{ABE853D2-5F62-41BC-8641-C021A96FD247}" sibTransId="{CF75A355-9506-441D-8934-224A2E2767D2}"/>
    <dgm:cxn modelId="{D0955C6B-1FDD-4D4E-8B67-00DADE2ECE44}" srcId="{33095464-2194-43B8-9ECD-1F9C5F1069D0}" destId="{9EE5CAAC-4C76-4C6D-950B-42911E59772B}" srcOrd="0" destOrd="0" parTransId="{BD294331-D6D4-40CD-A4D1-78D4B62CD10A}" sibTransId="{2545FE06-05C2-4D0F-A409-8B368D85C348}"/>
    <dgm:cxn modelId="{10004DE0-8548-41C6-9BD2-152D2B456E75}" type="presOf" srcId="{54A31BC1-D9C4-44B5-852A-E5AFEBCC584D}" destId="{02449F51-1EA6-4F55-96D4-6E8106EED2E9}" srcOrd="0" destOrd="2" presId="urn:microsoft.com/office/officeart/2005/8/layout/vList4"/>
    <dgm:cxn modelId="{B2D4D9AA-D6AE-4413-B4A5-4BA67639555E}" type="presOf" srcId="{F4FE7531-E7EC-4B38-B64D-780B044E1240}" destId="{72BAC553-094A-4C2A-B3C8-607F6D42C096}" srcOrd="0" destOrd="1" presId="urn:microsoft.com/office/officeart/2005/8/layout/vList4"/>
    <dgm:cxn modelId="{27B915A3-95F0-4727-88D4-61693E8B285B}" type="presOf" srcId="{7914A313-0FA7-4038-960D-DDC1E1D38272}" destId="{02449F51-1EA6-4F55-96D4-6E8106EED2E9}" srcOrd="0" destOrd="0" presId="urn:microsoft.com/office/officeart/2005/8/layout/vList4"/>
    <dgm:cxn modelId="{1B634B9A-2CF0-4521-BBB8-8121F6B46739}" srcId="{33095464-2194-43B8-9ECD-1F9C5F1069D0}" destId="{7914A313-0FA7-4038-960D-DDC1E1D38272}" srcOrd="3" destOrd="0" parTransId="{554DFFF5-355B-45FA-BDB7-3990AEE14528}" sibTransId="{8EB3A078-EF29-4E20-9CB2-0DC4905DFA7D}"/>
    <dgm:cxn modelId="{E605B63A-2E46-4E7B-B527-668F44D24A03}" srcId="{7914A313-0FA7-4038-960D-DDC1E1D38272}" destId="{EF83B3C1-2154-4F89-8779-03FB3A560549}" srcOrd="0" destOrd="0" parTransId="{D94BE523-BA5A-4D6D-888D-43FA0ABE3DEE}" sibTransId="{D3BCFF2E-7ED7-4C9C-8364-9CA3657C0EAC}"/>
    <dgm:cxn modelId="{A9941E04-3075-4F09-B40B-5A8388CED0DA}" srcId="{17112636-3535-4727-AB0B-A85D6CDCF561}" destId="{9EA1C954-1CD7-4009-8B55-109D39B2968B}" srcOrd="0" destOrd="0" parTransId="{286341D2-87EA-4E99-8658-8F01C7369DBE}" sibTransId="{7FDDF968-286C-4B7D-9996-00E30195434C}"/>
    <dgm:cxn modelId="{69BA7C25-D5FE-45F0-A94C-FBFC5B9BEEA8}" srcId="{7914A313-0FA7-4038-960D-DDC1E1D38272}" destId="{54A31BC1-D9C4-44B5-852A-E5AFEBCC584D}" srcOrd="1" destOrd="0" parTransId="{C34A3C2D-45A8-46F2-A78C-924946B1ED39}" sibTransId="{47649267-87D1-4C2D-AA30-D617C2885355}"/>
    <dgm:cxn modelId="{9748BBBF-105E-4F80-AFDB-6B21CEB3263D}" type="presOf" srcId="{4722EA86-1890-44B0-AD13-F2142AAFC595}" destId="{1189910A-DE2E-4C03-BB3C-7CB0E178BFA4}" srcOrd="1" destOrd="3" presId="urn:microsoft.com/office/officeart/2005/8/layout/vList4"/>
    <dgm:cxn modelId="{578A4A86-CCE3-40EF-82A4-EA7FBF4E75B4}" type="presOf" srcId="{862769ED-D61D-41B2-B318-81F88428F906}" destId="{DF95CDEE-35D5-4CCF-87C5-5717F3EA31DF}" srcOrd="0" destOrd="2" presId="urn:microsoft.com/office/officeart/2005/8/layout/vList4"/>
    <dgm:cxn modelId="{BB978F25-0556-438C-851B-2AC5669E8DCC}" srcId="{9EE5CAAC-4C76-4C6D-950B-42911E59772B}" destId="{20E251FA-5DD9-4610-B7AF-9A41987245B1}" srcOrd="3" destOrd="0" parTransId="{0DB95DB8-A160-4CED-94F8-4A2F72FD89D5}" sibTransId="{B9E23A24-73B4-43DB-99CA-B37AC09B4766}"/>
    <dgm:cxn modelId="{2F3E4C74-CF6C-49FB-AC17-B6D4DAB16C9C}" type="presOf" srcId="{E4B579BD-40AF-4E98-9B30-2B04731C819E}" destId="{C06CC66F-659A-4E6A-97D1-91D0C8F4CF3A}" srcOrd="0" destOrd="2" presId="urn:microsoft.com/office/officeart/2005/8/layout/vList4"/>
    <dgm:cxn modelId="{5A586F46-9F92-4503-8B97-B20C4F82CB72}" type="presOf" srcId="{0F75961C-FD31-4AFD-B853-8DA4B760DE1E}" destId="{72BAC553-094A-4C2A-B3C8-607F6D42C096}" srcOrd="0" destOrd="0" presId="urn:microsoft.com/office/officeart/2005/8/layout/vList4"/>
    <dgm:cxn modelId="{415C2FCC-0204-4C18-B6B2-761F86E1955B}" type="presOf" srcId="{EF83B3C1-2154-4F89-8779-03FB3A560549}" destId="{7211D384-A988-4EBD-83BC-D3E592185D5C}" srcOrd="1" destOrd="1" presId="urn:microsoft.com/office/officeart/2005/8/layout/vList4"/>
    <dgm:cxn modelId="{DDFC4F20-D1DD-448A-AC10-22FBE6807C28}" type="presOf" srcId="{0F75961C-FD31-4AFD-B853-8DA4B760DE1E}" destId="{F4574459-7B14-4EB4-9344-9B02571F1DAA}" srcOrd="1" destOrd="0" presId="urn:microsoft.com/office/officeart/2005/8/layout/vList4"/>
    <dgm:cxn modelId="{90C59025-5042-4EB5-BDC9-CEF10B5261BE}" type="presOf" srcId="{2CDDDC91-602F-4180-A691-6A850B743D60}" destId="{C06CC66F-659A-4E6A-97D1-91D0C8F4CF3A}" srcOrd="0" destOrd="1" presId="urn:microsoft.com/office/officeart/2005/8/layout/vList4"/>
    <dgm:cxn modelId="{AE972098-B9BE-436D-A1D0-DA73833E111C}" type="presOf" srcId="{EF83B3C1-2154-4F89-8779-03FB3A560549}" destId="{02449F51-1EA6-4F55-96D4-6E8106EED2E9}" srcOrd="0" destOrd="1" presId="urn:microsoft.com/office/officeart/2005/8/layout/vList4"/>
    <dgm:cxn modelId="{E06D05FE-D19B-4DA0-9916-1BD536DAEB80}" type="presOf" srcId="{9EA1C954-1CD7-4009-8B55-109D39B2968B}" destId="{DF95CDEE-35D5-4CCF-87C5-5717F3EA31DF}" srcOrd="0" destOrd="1" presId="urn:microsoft.com/office/officeart/2005/8/layout/vList4"/>
    <dgm:cxn modelId="{1C0C3074-A5C3-463A-9078-CCBDFE8CA678}" srcId="{9EE5CAAC-4C76-4C6D-950B-42911E59772B}" destId="{E4B579BD-40AF-4E98-9B30-2B04731C819E}" srcOrd="1" destOrd="0" parTransId="{43FD818F-CF23-4ECB-BDF7-9D2522271823}" sibTransId="{7001B205-C419-47AF-90AA-15B3068E4CE5}"/>
    <dgm:cxn modelId="{56316234-CD61-4A88-ABAF-DAFFAFFAE2BF}" type="presOf" srcId="{4722EA86-1890-44B0-AD13-F2142AAFC595}" destId="{C06CC66F-659A-4E6A-97D1-91D0C8F4CF3A}" srcOrd="0" destOrd="3" presId="urn:microsoft.com/office/officeart/2005/8/layout/vList4"/>
    <dgm:cxn modelId="{B9571E98-14CD-4753-BE99-835591C03F46}" srcId="{9EE5CAAC-4C76-4C6D-950B-42911E59772B}" destId="{2CDDDC91-602F-4180-A691-6A850B743D60}" srcOrd="0" destOrd="0" parTransId="{CCBB2F5B-2F5F-4370-A2F8-4D25045F5F86}" sibTransId="{5E2F8B05-A5E9-41D2-A2B3-DDACD36CC803}"/>
    <dgm:cxn modelId="{32A2DAA3-1944-4979-ADBA-51A922B390D2}" type="presOf" srcId="{862769ED-D61D-41B2-B318-81F88428F906}" destId="{CDE10BD9-800E-4710-9632-21068B27CAA7}" srcOrd="1" destOrd="2" presId="urn:microsoft.com/office/officeart/2005/8/layout/vList4"/>
    <dgm:cxn modelId="{6D976233-075F-42B8-8957-C64C83649B15}" type="presOf" srcId="{17112636-3535-4727-AB0B-A85D6CDCF561}" destId="{DF95CDEE-35D5-4CCF-87C5-5717F3EA31DF}" srcOrd="0" destOrd="0" presId="urn:microsoft.com/office/officeart/2005/8/layout/vList4"/>
    <dgm:cxn modelId="{65962EB6-D239-4FF5-9E7B-866C94762EFF}" srcId="{9EE5CAAC-4C76-4C6D-950B-42911E59772B}" destId="{4722EA86-1890-44B0-AD13-F2142AAFC595}" srcOrd="2" destOrd="0" parTransId="{34508771-7009-41F7-986F-B639733B4E49}" sibTransId="{02ACB8D3-96C3-4855-8067-0FDC56E94A36}"/>
    <dgm:cxn modelId="{79AE7FDB-3892-42C1-B20D-67A3A344E992}" type="presOf" srcId="{2826DF37-7AC6-40BA-9BEB-385C4857E605}" destId="{DF95CDEE-35D5-4CCF-87C5-5717F3EA31DF}" srcOrd="0" destOrd="3" presId="urn:microsoft.com/office/officeart/2005/8/layout/vList4"/>
    <dgm:cxn modelId="{B6B2B267-E457-4353-AE8A-A86B5E7ED15E}" type="presParOf" srcId="{E997F273-985E-4031-B765-A3875CDDA325}" destId="{6B8F494D-163C-4A24-ACF0-E11E28D7EB5A}" srcOrd="0" destOrd="0" presId="urn:microsoft.com/office/officeart/2005/8/layout/vList4"/>
    <dgm:cxn modelId="{57AAAF2D-0DE6-4A2A-B01D-C2A54CC1F58E}" type="presParOf" srcId="{6B8F494D-163C-4A24-ACF0-E11E28D7EB5A}" destId="{C06CC66F-659A-4E6A-97D1-91D0C8F4CF3A}" srcOrd="0" destOrd="0" presId="urn:microsoft.com/office/officeart/2005/8/layout/vList4"/>
    <dgm:cxn modelId="{57321415-DE66-4197-BDE8-BACC8F5A5C89}" type="presParOf" srcId="{6B8F494D-163C-4A24-ACF0-E11E28D7EB5A}" destId="{5448B80B-D27B-4189-A766-F65E50ED3F63}" srcOrd="1" destOrd="0" presId="urn:microsoft.com/office/officeart/2005/8/layout/vList4"/>
    <dgm:cxn modelId="{D2388AA9-39B4-4644-AA87-A90F9887063E}" type="presParOf" srcId="{6B8F494D-163C-4A24-ACF0-E11E28D7EB5A}" destId="{1189910A-DE2E-4C03-BB3C-7CB0E178BFA4}" srcOrd="2" destOrd="0" presId="urn:microsoft.com/office/officeart/2005/8/layout/vList4"/>
    <dgm:cxn modelId="{6649DAF5-FA62-4879-B7A4-CBEC8C270C46}" type="presParOf" srcId="{E997F273-985E-4031-B765-A3875CDDA325}" destId="{C151D64B-8EEF-4862-84D0-651612261776}" srcOrd="1" destOrd="0" presId="urn:microsoft.com/office/officeart/2005/8/layout/vList4"/>
    <dgm:cxn modelId="{1958D010-FC8D-4535-ABFB-25C36644EDBA}" type="presParOf" srcId="{E997F273-985E-4031-B765-A3875CDDA325}" destId="{E0C4B763-B102-440C-9305-D8843054E584}" srcOrd="2" destOrd="0" presId="urn:microsoft.com/office/officeart/2005/8/layout/vList4"/>
    <dgm:cxn modelId="{3B60342C-9A0D-4EB8-AE13-BF5416529CAF}" type="presParOf" srcId="{E0C4B763-B102-440C-9305-D8843054E584}" destId="{72BAC553-094A-4C2A-B3C8-607F6D42C096}" srcOrd="0" destOrd="0" presId="urn:microsoft.com/office/officeart/2005/8/layout/vList4"/>
    <dgm:cxn modelId="{249C3D68-0999-48A3-98DF-16CF62B1F085}" type="presParOf" srcId="{E0C4B763-B102-440C-9305-D8843054E584}" destId="{A14BDFBB-C2DC-4CF7-8A9B-94BF0EB42048}" srcOrd="1" destOrd="0" presId="urn:microsoft.com/office/officeart/2005/8/layout/vList4"/>
    <dgm:cxn modelId="{AB5A4909-6153-443D-A71D-7C2A85549C99}" type="presParOf" srcId="{E0C4B763-B102-440C-9305-D8843054E584}" destId="{F4574459-7B14-4EB4-9344-9B02571F1DAA}" srcOrd="2" destOrd="0" presId="urn:microsoft.com/office/officeart/2005/8/layout/vList4"/>
    <dgm:cxn modelId="{067F3051-6B90-449C-AAAF-E5E44C5D6CD9}" type="presParOf" srcId="{E997F273-985E-4031-B765-A3875CDDA325}" destId="{825586CC-9773-4062-8D40-0B9F1F4A9E15}" srcOrd="3" destOrd="0" presId="urn:microsoft.com/office/officeart/2005/8/layout/vList4"/>
    <dgm:cxn modelId="{6D9B9560-BB86-437A-B390-98B9FFFBF59B}" type="presParOf" srcId="{E997F273-985E-4031-B765-A3875CDDA325}" destId="{268EE80F-B095-44C5-8336-76B9F97D9A35}" srcOrd="4" destOrd="0" presId="urn:microsoft.com/office/officeart/2005/8/layout/vList4"/>
    <dgm:cxn modelId="{959D7D94-B692-4142-9175-532BDCEB47CC}" type="presParOf" srcId="{268EE80F-B095-44C5-8336-76B9F97D9A35}" destId="{DF95CDEE-35D5-4CCF-87C5-5717F3EA31DF}" srcOrd="0" destOrd="0" presId="urn:microsoft.com/office/officeart/2005/8/layout/vList4"/>
    <dgm:cxn modelId="{5F99BBD3-DFC2-458F-A60D-2EEC97A81A77}" type="presParOf" srcId="{268EE80F-B095-44C5-8336-76B9F97D9A35}" destId="{03329C15-65DB-4557-8D01-8AC63F46AE62}" srcOrd="1" destOrd="0" presId="urn:microsoft.com/office/officeart/2005/8/layout/vList4"/>
    <dgm:cxn modelId="{B6ABBD90-A62F-4DB3-A76C-47D57ADF90C4}" type="presParOf" srcId="{268EE80F-B095-44C5-8336-76B9F97D9A35}" destId="{CDE10BD9-800E-4710-9632-21068B27CAA7}" srcOrd="2" destOrd="0" presId="urn:microsoft.com/office/officeart/2005/8/layout/vList4"/>
    <dgm:cxn modelId="{FDF0946B-84DA-47DB-A0A0-9AB8D978A843}" type="presParOf" srcId="{E997F273-985E-4031-B765-A3875CDDA325}" destId="{AF283054-21C8-4072-B382-EDC93E45F911}" srcOrd="5" destOrd="0" presId="urn:microsoft.com/office/officeart/2005/8/layout/vList4"/>
    <dgm:cxn modelId="{7DDA5B37-A0E1-4E80-9B5D-1BF0D9EFC993}" type="presParOf" srcId="{E997F273-985E-4031-B765-A3875CDDA325}" destId="{115C6F0C-E380-4345-85D9-719CFAA8D638}" srcOrd="6" destOrd="0" presId="urn:microsoft.com/office/officeart/2005/8/layout/vList4"/>
    <dgm:cxn modelId="{EF712193-0293-4E9B-B555-85F5C3B82300}" type="presParOf" srcId="{115C6F0C-E380-4345-85D9-719CFAA8D638}" destId="{02449F51-1EA6-4F55-96D4-6E8106EED2E9}" srcOrd="0" destOrd="0" presId="urn:microsoft.com/office/officeart/2005/8/layout/vList4"/>
    <dgm:cxn modelId="{E3FDB54C-7FFE-476C-98CC-C78FF4EBAD66}" type="presParOf" srcId="{115C6F0C-E380-4345-85D9-719CFAA8D638}" destId="{4A818072-128F-4B9D-BF93-CC18EFF4A2DF}" srcOrd="1" destOrd="0" presId="urn:microsoft.com/office/officeart/2005/8/layout/vList4"/>
    <dgm:cxn modelId="{7FA972DC-63FF-4873-929C-B7B6309A84C5}" type="presParOf" srcId="{115C6F0C-E380-4345-85D9-719CFAA8D638}" destId="{7211D384-A988-4EBD-83BC-D3E592185D5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7A6F3-BF0D-4D5B-9647-745167C33DBF}">
      <dsp:nvSpPr>
        <dsp:cNvPr id="0" name=""/>
        <dsp:cNvSpPr/>
      </dsp:nvSpPr>
      <dsp:spPr>
        <a:xfrm>
          <a:off x="1153851" y="788059"/>
          <a:ext cx="4966821" cy="39789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Diseñar, sistematizar y evaluar proyectos, y dar seguimiento a los indicadores de la Universidad para el análisis y  la toma de decisiones relativas a la pertinencia y funcionamiento de la vida académica y de la gestión </a:t>
          </a:r>
          <a:endParaRPr lang="es-MX" sz="2200" kern="1200" dirty="0"/>
        </a:p>
      </dsp:txBody>
      <dsp:txXfrm>
        <a:off x="1948542" y="788059"/>
        <a:ext cx="4172130" cy="3978910"/>
      </dsp:txXfrm>
    </dsp:sp>
    <dsp:sp modelId="{2D6A3FD8-1617-4D5A-8595-79F9BE82A5FD}">
      <dsp:nvSpPr>
        <dsp:cNvPr id="0" name=""/>
        <dsp:cNvSpPr/>
      </dsp:nvSpPr>
      <dsp:spPr>
        <a:xfrm>
          <a:off x="0" y="0"/>
          <a:ext cx="2206054" cy="20454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del Programa</a:t>
          </a:r>
          <a:endParaRPr lang="es-MX" sz="2400" kern="1200" dirty="0"/>
        </a:p>
      </dsp:txBody>
      <dsp:txXfrm>
        <a:off x="323069" y="299544"/>
        <a:ext cx="1559916" cy="1446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DE07-8404-43A6-9E2F-8425BC6E7460}">
      <dsp:nvSpPr>
        <dsp:cNvPr id="0" name=""/>
        <dsp:cNvSpPr/>
      </dsp:nvSpPr>
      <dsp:spPr>
        <a:xfrm>
          <a:off x="14" y="28697"/>
          <a:ext cx="8626500" cy="3715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Justificación del Programa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UAEM reconoce la necesidad de construir espacios más flexibles y participativos en los procesos de planeación; estos son una herramienta útil que permite articular el análisis, la decisión, la acción y la evaluación. </a:t>
          </a:r>
        </a:p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este sentido, la evaluación es por tanto permanente, genera información que permite analizar los procesos, los logros y el impacto de los proyectos estratégicos, creando la posibilidad de rectificar o reorientar las acciones, e incorporar nuevas, en función de la dinámica del entorno (PIDE, 2012: 41).</a:t>
          </a:r>
        </a:p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" y="28697"/>
        <a:ext cx="8626500" cy="3715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DE07-8404-43A6-9E2F-8425BC6E7460}">
      <dsp:nvSpPr>
        <dsp:cNvPr id="0" name=""/>
        <dsp:cNvSpPr/>
      </dsp:nvSpPr>
      <dsp:spPr>
        <a:xfrm>
          <a:off x="72012" y="1420"/>
          <a:ext cx="7488823" cy="4029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Contar con la participación de prestadores de servicio social en el área permitirá:      </a:t>
          </a:r>
          <a:endParaRPr lang="es-MX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Que desde la práctica adquieran habilidades en materia de planeación y evaluación institucional, y de proyectos                                     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Aporten desde  su propia experiencia y conocimientos teóricos, al desarrollo de la misma.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/>
        </a:p>
      </dsp:txBody>
      <dsp:txXfrm>
        <a:off x="72012" y="1420"/>
        <a:ext cx="7488823" cy="4029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2CD34-777B-4B8A-BA61-6E6BA747FB71}">
      <dsp:nvSpPr>
        <dsp:cNvPr id="0" name=""/>
        <dsp:cNvSpPr/>
      </dsp:nvSpPr>
      <dsp:spPr>
        <a:xfrm>
          <a:off x="0" y="204015"/>
          <a:ext cx="3685444" cy="2315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Formación del prestador de servicio social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23" y="271838"/>
        <a:ext cx="3549798" cy="2179990"/>
      </dsp:txXfrm>
    </dsp:sp>
    <dsp:sp modelId="{D2DD60EA-45AB-48DC-AE3E-AA0C9E6843A5}">
      <dsp:nvSpPr>
        <dsp:cNvPr id="0" name=""/>
        <dsp:cNvSpPr/>
      </dsp:nvSpPr>
      <dsp:spPr>
        <a:xfrm>
          <a:off x="368544" y="2519651"/>
          <a:ext cx="1810608" cy="138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45"/>
              </a:lnTo>
              <a:lnTo>
                <a:pt x="1810608" y="1386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5CE1D-33B9-45F4-B30F-C104F5CB63D4}">
      <dsp:nvSpPr>
        <dsp:cNvPr id="0" name=""/>
        <dsp:cNvSpPr/>
      </dsp:nvSpPr>
      <dsp:spPr>
        <a:xfrm>
          <a:off x="2179152" y="2628018"/>
          <a:ext cx="6533815" cy="2556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Este servicio social contribuirá no sólo al desarrollo académico y profesional, sino también en su identidad universitaria y responsabilidad social.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4031" y="2702897"/>
        <a:ext cx="6384057" cy="2406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3B1C5-7A9F-48AC-BDBB-EDB498295422}">
      <dsp:nvSpPr>
        <dsp:cNvPr id="0" name=""/>
        <dsp:cNvSpPr/>
      </dsp:nvSpPr>
      <dsp:spPr>
        <a:xfrm>
          <a:off x="0" y="0"/>
          <a:ext cx="6054077" cy="1411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Desarrollo de competencias profesionales durante el SS</a:t>
          </a:r>
          <a:endParaRPr lang="es-MX" sz="2400" kern="1200" dirty="0"/>
        </a:p>
      </dsp:txBody>
      <dsp:txXfrm>
        <a:off x="0" y="0"/>
        <a:ext cx="6054077" cy="1411200"/>
      </dsp:txXfrm>
    </dsp:sp>
    <dsp:sp modelId="{EC8BA574-93B5-4762-B473-8E23BC68DAEB}">
      <dsp:nvSpPr>
        <dsp:cNvPr id="0" name=""/>
        <dsp:cNvSpPr/>
      </dsp:nvSpPr>
      <dsp:spPr>
        <a:xfrm>
          <a:off x="0" y="1447364"/>
          <a:ext cx="6054077" cy="2152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>Proactividad</a:t>
          </a:r>
          <a:endParaRPr lang="es-MX" sz="2000" strike="noStrik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>Capacidad de análisis y síntesis</a:t>
          </a:r>
          <a:endParaRPr lang="es-MX" sz="2000" strike="noStrik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>Expresión verbal y escrita</a:t>
          </a:r>
          <a:endParaRPr lang="es-MX" sz="2000" strike="noStrik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>Comunicación asertiva</a:t>
          </a:r>
          <a:endParaRPr lang="es-MX" sz="2000" strike="noStrik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>Trabajo colaborativo</a:t>
          </a:r>
          <a:endParaRPr lang="es-MX" sz="2000" strike="noStrike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strike="noStrike" kern="1200" dirty="0" smtClean="0">
              <a:latin typeface="Arial" panose="020B0604020202020204" pitchFamily="34" charset="0"/>
              <a:cs typeface="Arial" panose="020B0604020202020204" pitchFamily="34" charset="0"/>
            </a:rPr>
            <a:t>Autorregulación</a:t>
          </a:r>
          <a:endParaRPr lang="es-MX" sz="2000" strike="noStrik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47364"/>
        <a:ext cx="6054077" cy="21520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7F95-7FD8-452A-8DB6-834657F71FC6}">
      <dsp:nvSpPr>
        <dsp:cNvPr id="0" name=""/>
        <dsp:cNvSpPr/>
      </dsp:nvSpPr>
      <dsp:spPr>
        <a:xfrm>
          <a:off x="0" y="0"/>
          <a:ext cx="8424936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rial" panose="020B0604020202020204" pitchFamily="34" charset="0"/>
              <a:ea typeface="Times New Roman" panose="02020603050405020304" pitchFamily="18" charset="0"/>
            </a:rPr>
            <a:t>En el programa “Sistema Integral de Planeación y Evaluación Institucional”</a:t>
          </a:r>
          <a:endParaRPr lang="es-MX" sz="2400" b="1" kern="1200" dirty="0"/>
        </a:p>
      </dsp:txBody>
      <dsp:txXfrm>
        <a:off x="0" y="0"/>
        <a:ext cx="8424936" cy="1360951"/>
      </dsp:txXfrm>
    </dsp:sp>
    <dsp:sp modelId="{356540B3-8854-4BA8-8826-D04C43B0B24D}">
      <dsp:nvSpPr>
        <dsp:cNvPr id="0" name=""/>
        <dsp:cNvSpPr/>
      </dsp:nvSpPr>
      <dsp:spPr>
        <a:xfrm>
          <a:off x="842493" y="1360951"/>
          <a:ext cx="6739948" cy="2948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ea typeface="Times New Roman" panose="02020603050405020304" pitchFamily="18" charset="0"/>
            </a:rPr>
            <a:t>1.- Desarrollamos proyectos de gestión  y se evalúa el impacto de los mismos en las diferentes unidades académicas.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ea typeface="Times New Roman" panose="02020603050405020304" pitchFamily="18" charset="0"/>
            </a:rPr>
            <a:t>2.- Llevamos el seguimiento de todos los indicadores de la Universidad.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ea typeface="Times New Roman" panose="02020603050405020304" pitchFamily="18" charset="0"/>
            </a:rPr>
            <a:t> 3.- Nuestras actividades tienen un impacto en toda la comunidad universitaria.</a:t>
          </a:r>
          <a:endParaRPr lang="es-MX" sz="2800" kern="1200" dirty="0"/>
        </a:p>
      </dsp:txBody>
      <dsp:txXfrm>
        <a:off x="928858" y="1447316"/>
        <a:ext cx="6567218" cy="2775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5E7CE-D3AF-42D2-9E48-B306BEDA1503}">
      <dsp:nvSpPr>
        <dsp:cNvPr id="0" name=""/>
        <dsp:cNvSpPr/>
      </dsp:nvSpPr>
      <dsp:spPr>
        <a:xfrm>
          <a:off x="1299210" y="2207150"/>
          <a:ext cx="1479010" cy="368023"/>
        </a:xfrm>
        <a:custGeom>
          <a:avLst/>
          <a:gdLst/>
          <a:ahLst/>
          <a:cxnLst/>
          <a:rect l="0" t="0" r="0" b="0"/>
          <a:pathLst>
            <a:path>
              <a:moveTo>
                <a:pt x="1479010" y="0"/>
              </a:moveTo>
              <a:lnTo>
                <a:pt x="1479010" y="248668"/>
              </a:lnTo>
              <a:lnTo>
                <a:pt x="0" y="248668"/>
              </a:lnTo>
              <a:lnTo>
                <a:pt x="0" y="368023"/>
              </a:lnTo>
            </a:path>
          </a:pathLst>
        </a:cu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DFFCE-1D30-47E7-A3AB-57B8C8208806}">
      <dsp:nvSpPr>
        <dsp:cNvPr id="0" name=""/>
        <dsp:cNvSpPr/>
      </dsp:nvSpPr>
      <dsp:spPr>
        <a:xfrm>
          <a:off x="4437643" y="3143532"/>
          <a:ext cx="1792476" cy="787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53"/>
              </a:lnTo>
              <a:lnTo>
                <a:pt x="1792476" y="787253"/>
              </a:lnTo>
            </a:path>
          </a:pathLst>
        </a:cu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FF325-4E8E-4B39-80A8-DADA9AD5F2AA}">
      <dsp:nvSpPr>
        <dsp:cNvPr id="0" name=""/>
        <dsp:cNvSpPr/>
      </dsp:nvSpPr>
      <dsp:spPr>
        <a:xfrm>
          <a:off x="4437643" y="3143532"/>
          <a:ext cx="1752578" cy="26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041"/>
              </a:lnTo>
              <a:lnTo>
                <a:pt x="1752578" y="262041"/>
              </a:lnTo>
            </a:path>
          </a:pathLst>
        </a:cu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6280E-D514-48DF-B819-7A9A798BCE8A}">
      <dsp:nvSpPr>
        <dsp:cNvPr id="0" name=""/>
        <dsp:cNvSpPr/>
      </dsp:nvSpPr>
      <dsp:spPr>
        <a:xfrm>
          <a:off x="2778220" y="2207150"/>
          <a:ext cx="2764370" cy="36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68"/>
              </a:lnTo>
              <a:lnTo>
                <a:pt x="2764370" y="248668"/>
              </a:lnTo>
              <a:lnTo>
                <a:pt x="2764370" y="368023"/>
              </a:lnTo>
            </a:path>
          </a:pathLst>
        </a:cu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7470B-9859-4647-A94A-2825BEB4A3D4}">
      <dsp:nvSpPr>
        <dsp:cNvPr id="0" name=""/>
        <dsp:cNvSpPr/>
      </dsp:nvSpPr>
      <dsp:spPr>
        <a:xfrm>
          <a:off x="2778220" y="1308451"/>
          <a:ext cx="906946" cy="330341"/>
        </a:xfrm>
        <a:custGeom>
          <a:avLst/>
          <a:gdLst/>
          <a:ahLst/>
          <a:cxnLst/>
          <a:rect l="0" t="0" r="0" b="0"/>
          <a:pathLst>
            <a:path>
              <a:moveTo>
                <a:pt x="906946" y="0"/>
              </a:moveTo>
              <a:lnTo>
                <a:pt x="906946" y="210986"/>
              </a:lnTo>
              <a:lnTo>
                <a:pt x="0" y="210986"/>
              </a:lnTo>
              <a:lnTo>
                <a:pt x="0" y="330341"/>
              </a:lnTo>
            </a:path>
          </a:pathLst>
        </a:custGeom>
        <a:noFill/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FC52E-C63E-4E9B-8C2A-703F90FF91FE}">
      <dsp:nvSpPr>
        <dsp:cNvPr id="0" name=""/>
        <dsp:cNvSpPr/>
      </dsp:nvSpPr>
      <dsp:spPr>
        <a:xfrm>
          <a:off x="3685167" y="1308451"/>
          <a:ext cx="3669781" cy="33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86"/>
              </a:lnTo>
              <a:lnTo>
                <a:pt x="3669781" y="210986"/>
              </a:lnTo>
              <a:lnTo>
                <a:pt x="3669781" y="330341"/>
              </a:lnTo>
            </a:path>
          </a:pathLst>
        </a:custGeom>
        <a:noFill/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7EFC-6755-4795-8E28-DB1AFBF9DAFE}">
      <dsp:nvSpPr>
        <dsp:cNvPr id="0" name=""/>
        <dsp:cNvSpPr/>
      </dsp:nvSpPr>
      <dsp:spPr>
        <a:xfrm>
          <a:off x="3639447" y="568420"/>
          <a:ext cx="91440" cy="1716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672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9611E-A104-4CD8-AFC9-10AA08AD1611}">
      <dsp:nvSpPr>
        <dsp:cNvPr id="0" name=""/>
        <dsp:cNvSpPr/>
      </dsp:nvSpPr>
      <dsp:spPr>
        <a:xfrm>
          <a:off x="2932029" y="61"/>
          <a:ext cx="1506274" cy="568358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Rectoría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2029" y="61"/>
        <a:ext cx="1506274" cy="568358"/>
      </dsp:txXfrm>
    </dsp:sp>
    <dsp:sp modelId="{E36282A6-7A64-44B3-A8BF-C3496C3F2685}">
      <dsp:nvSpPr>
        <dsp:cNvPr id="0" name=""/>
        <dsp:cNvSpPr/>
      </dsp:nvSpPr>
      <dsp:spPr>
        <a:xfrm>
          <a:off x="1951088" y="740092"/>
          <a:ext cx="3468157" cy="56835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Coordinación de Planeación y Desarrollo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1088" y="740092"/>
        <a:ext cx="3468157" cy="568358"/>
      </dsp:txXfrm>
    </dsp:sp>
    <dsp:sp modelId="{9BAA78CA-8BC5-4A59-97EC-12B193095BFD}">
      <dsp:nvSpPr>
        <dsp:cNvPr id="0" name=""/>
        <dsp:cNvSpPr/>
      </dsp:nvSpPr>
      <dsp:spPr>
        <a:xfrm>
          <a:off x="5996930" y="1638792"/>
          <a:ext cx="2716037" cy="568358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Dirección General de Desarrollo Institucional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6930" y="1638792"/>
        <a:ext cx="2716037" cy="568358"/>
      </dsp:txXfrm>
    </dsp:sp>
    <dsp:sp modelId="{800169EF-150F-41A1-BC9D-62026E237C57}">
      <dsp:nvSpPr>
        <dsp:cNvPr id="0" name=""/>
        <dsp:cNvSpPr/>
      </dsp:nvSpPr>
      <dsp:spPr>
        <a:xfrm>
          <a:off x="1352272" y="1638792"/>
          <a:ext cx="2851897" cy="568358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Dirección General de Planeación Institucional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2272" y="1638792"/>
        <a:ext cx="2851897" cy="568358"/>
      </dsp:txXfrm>
    </dsp:sp>
    <dsp:sp modelId="{F54910AB-5084-493D-A9B4-BC76BCE1D415}">
      <dsp:nvSpPr>
        <dsp:cNvPr id="0" name=""/>
        <dsp:cNvSpPr/>
      </dsp:nvSpPr>
      <dsp:spPr>
        <a:xfrm>
          <a:off x="4161406" y="2575174"/>
          <a:ext cx="2762369" cy="568358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Dirección de Planeación y Evaluación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1406" y="2575174"/>
        <a:ext cx="2762369" cy="568358"/>
      </dsp:txXfrm>
    </dsp:sp>
    <dsp:sp modelId="{C3D92EA0-3AB6-4B34-AF3A-F6A8965B6A4C}">
      <dsp:nvSpPr>
        <dsp:cNvPr id="0" name=""/>
        <dsp:cNvSpPr/>
      </dsp:nvSpPr>
      <dsp:spPr>
        <a:xfrm>
          <a:off x="6190221" y="3199425"/>
          <a:ext cx="1517607" cy="412298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Departamento de Planeación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0221" y="3199425"/>
        <a:ext cx="1517607" cy="412298"/>
      </dsp:txXfrm>
    </dsp:sp>
    <dsp:sp modelId="{608E2C3F-A66A-4164-A74B-6EB7603F4BD0}">
      <dsp:nvSpPr>
        <dsp:cNvPr id="0" name=""/>
        <dsp:cNvSpPr/>
      </dsp:nvSpPr>
      <dsp:spPr>
        <a:xfrm>
          <a:off x="6230120" y="3746402"/>
          <a:ext cx="1517619" cy="368768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Departamento de evaluación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0120" y="3746402"/>
        <a:ext cx="1517619" cy="368768"/>
      </dsp:txXfrm>
    </dsp:sp>
    <dsp:sp modelId="{80938E4C-70A8-42A1-8629-74C2994D0EDF}">
      <dsp:nvSpPr>
        <dsp:cNvPr id="0" name=""/>
        <dsp:cNvSpPr/>
      </dsp:nvSpPr>
      <dsp:spPr>
        <a:xfrm>
          <a:off x="0" y="2575174"/>
          <a:ext cx="2598421" cy="568358"/>
        </a:xfrm>
        <a:prstGeom prst="rect">
          <a:avLst/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Dirección de Seguimiento Programático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75174"/>
        <a:ext cx="2598421" cy="568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CC66F-659A-4E6A-97D1-91D0C8F4CF3A}">
      <dsp:nvSpPr>
        <dsp:cNvPr id="0" name=""/>
        <dsp:cNvSpPr/>
      </dsp:nvSpPr>
      <dsp:spPr>
        <a:xfrm>
          <a:off x="0" y="0"/>
          <a:ext cx="8496944" cy="168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Perfiles académicos deseables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Psicología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Administración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Ciencias de la Educación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Licenciatura en Ciencias (Matemáticas)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9525" y="0"/>
        <a:ext cx="6707418" cy="1680181"/>
      </dsp:txXfrm>
    </dsp:sp>
    <dsp:sp modelId="{5448B80B-D27B-4189-A766-F65E50ED3F63}">
      <dsp:nvSpPr>
        <dsp:cNvPr id="0" name=""/>
        <dsp:cNvSpPr/>
      </dsp:nvSpPr>
      <dsp:spPr>
        <a:xfrm>
          <a:off x="216027" y="144013"/>
          <a:ext cx="1447573" cy="14391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BAC553-094A-4C2A-B3C8-607F6D42C096}">
      <dsp:nvSpPr>
        <dsp:cNvPr id="0" name=""/>
        <dsp:cNvSpPr/>
      </dsp:nvSpPr>
      <dsp:spPr>
        <a:xfrm>
          <a:off x="0" y="1770318"/>
          <a:ext cx="8496944" cy="90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Cantidad de alumnos</a:t>
          </a:r>
          <a:endParaRPr lang="es-MX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  Alumnos por semestre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9525" y="1770318"/>
        <a:ext cx="6707418" cy="901365"/>
      </dsp:txXfrm>
    </dsp:sp>
    <dsp:sp modelId="{A14BDFBB-C2DC-4CF7-8A9B-94BF0EB42048}">
      <dsp:nvSpPr>
        <dsp:cNvPr id="0" name=""/>
        <dsp:cNvSpPr/>
      </dsp:nvSpPr>
      <dsp:spPr>
        <a:xfrm>
          <a:off x="295482" y="1860454"/>
          <a:ext cx="1288697" cy="721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F95CDEE-35D5-4CCF-87C5-5717F3EA31DF}">
      <dsp:nvSpPr>
        <dsp:cNvPr id="0" name=""/>
        <dsp:cNvSpPr/>
      </dsp:nvSpPr>
      <dsp:spPr>
        <a:xfrm>
          <a:off x="0" y="2761820"/>
          <a:ext cx="8496944" cy="1142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Horarios</a:t>
          </a:r>
          <a:endParaRPr lang="es-MX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Matutino (de 8 a 14 </a:t>
          </a:r>
          <a:r>
            <a:rPr lang="es-MX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hrs</a:t>
          </a: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Vespertino (de 11 a 17 </a:t>
          </a:r>
          <a:r>
            <a:rPr lang="es-MX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hrs</a:t>
          </a: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Mixto (de 9 a 17 </a:t>
          </a:r>
          <a:r>
            <a:rPr lang="es-MX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hrs</a:t>
          </a: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9525" y="2761820"/>
        <a:ext cx="6707418" cy="1142075"/>
      </dsp:txXfrm>
    </dsp:sp>
    <dsp:sp modelId="{03329C15-65DB-4557-8D01-8AC63F46AE62}">
      <dsp:nvSpPr>
        <dsp:cNvPr id="0" name=""/>
        <dsp:cNvSpPr/>
      </dsp:nvSpPr>
      <dsp:spPr>
        <a:xfrm>
          <a:off x="295482" y="2972312"/>
          <a:ext cx="1288697" cy="721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2449F51-1EA6-4F55-96D4-6E8106EED2E9}">
      <dsp:nvSpPr>
        <dsp:cNvPr id="0" name=""/>
        <dsp:cNvSpPr/>
      </dsp:nvSpPr>
      <dsp:spPr>
        <a:xfrm>
          <a:off x="0" y="3994032"/>
          <a:ext cx="8496944" cy="901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Ubicación</a:t>
          </a:r>
          <a:endParaRPr lang="es-MX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Av. Universidad No. 1001, Col Chamilpa, Cuernavaca, Morelos. C.P. 62209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Torre de Rectoría. 2do piso.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9525" y="3994032"/>
        <a:ext cx="6707418" cy="901365"/>
      </dsp:txXfrm>
    </dsp:sp>
    <dsp:sp modelId="{4A818072-128F-4B9D-BF93-CC18EFF4A2DF}">
      <dsp:nvSpPr>
        <dsp:cNvPr id="0" name=""/>
        <dsp:cNvSpPr/>
      </dsp:nvSpPr>
      <dsp:spPr>
        <a:xfrm>
          <a:off x="367493" y="4084169"/>
          <a:ext cx="1144674" cy="7210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93E0-6F37-4E65-8AF5-EE52735AC11B}" type="datetimeFigureOut">
              <a:rPr lang="es-MX" smtClean="0"/>
              <a:t>18/06/2014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FDBA-2205-4910-A762-E1B111DC3DC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54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41BDA-A9BF-4DCB-81D3-028913F0AFA0}" type="datetimeFigureOut">
              <a:rPr lang="es-MX" smtClean="0"/>
              <a:t>18/06/2014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FBB1-5010-4D5E-8065-AF8626A585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44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FBB1-5010-4D5E-8065-AF8626A585E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48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FBB1-5010-4D5E-8065-AF8626A585E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79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2001"/>
            <a:ext cx="9180512" cy="69300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0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032959"/>
            <a:ext cx="7776864" cy="61206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27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2177"/>
            <a:ext cx="9217024" cy="6957562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0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683568" y="2096855"/>
            <a:ext cx="7776864" cy="61206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967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216798" cy="6957392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908721"/>
            <a:ext cx="7955161" cy="46085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79240" cy="365125"/>
          </a:xfrm>
        </p:spPr>
        <p:txBody>
          <a:bodyPr/>
          <a:lstStyle>
            <a:lvl1pPr>
              <a:defRPr sz="1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04759E-0E2D-4E05-A6A7-D741BFA5DBE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2 Subtítulo"/>
          <p:cNvSpPr>
            <a:spLocks noGrp="1"/>
          </p:cNvSpPr>
          <p:nvPr>
            <p:ph type="subTitle" idx="13"/>
          </p:nvPr>
        </p:nvSpPr>
        <p:spPr>
          <a:xfrm>
            <a:off x="539552" y="260648"/>
            <a:ext cx="7957176" cy="61206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34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216798" cy="695739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283968" y="6356350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79240" cy="365125"/>
          </a:xfrm>
        </p:spPr>
        <p:txBody>
          <a:bodyPr/>
          <a:lstStyle>
            <a:lvl1pPr>
              <a:defRPr sz="1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04759E-0E2D-4E05-A6A7-D741BFA5DBE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2 Subtítulo"/>
          <p:cNvSpPr>
            <a:spLocks noGrp="1"/>
          </p:cNvSpPr>
          <p:nvPr>
            <p:ph type="subTitle" idx="13"/>
          </p:nvPr>
        </p:nvSpPr>
        <p:spPr>
          <a:xfrm>
            <a:off x="539552" y="260648"/>
            <a:ext cx="7957176" cy="61206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41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4137"/>
            <a:ext cx="9223084" cy="6962137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2" name="2 Subtítulo"/>
          <p:cNvSpPr>
            <a:spLocks noGrp="1"/>
          </p:cNvSpPr>
          <p:nvPr>
            <p:ph type="subTitle" idx="13"/>
          </p:nvPr>
        </p:nvSpPr>
        <p:spPr>
          <a:xfrm>
            <a:off x="539552" y="260648"/>
            <a:ext cx="7957176" cy="61206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544" y="6448251"/>
            <a:ext cx="1979240" cy="365125"/>
          </a:xfrm>
        </p:spPr>
        <p:txBody>
          <a:bodyPr/>
          <a:lstStyle>
            <a:lvl1pPr algn="l">
              <a:defRPr sz="1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104759E-0E2D-4E05-A6A7-D741BFA5DB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86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104759E-0E2D-4E05-A6A7-D741BFA5DB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0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Dirección de Planeación y </a:t>
            </a:r>
            <a:r>
              <a:rPr lang="es-ES" dirty="0" smtClean="0"/>
              <a:t>Evaluación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Programa </a:t>
            </a:r>
            <a:r>
              <a:rPr lang="es-ES" dirty="0"/>
              <a:t>de Servicio </a:t>
            </a:r>
            <a:r>
              <a:rPr lang="es-ES" dirty="0" smtClean="0"/>
              <a:t>Social</a:t>
            </a:r>
            <a:br>
              <a:rPr lang="es-ES" dirty="0" smtClean="0"/>
            </a:br>
            <a:r>
              <a:rPr lang="es-ES" dirty="0" smtClean="0"/>
              <a:t>“Sistema Integral de Planeación y Evaluación”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i="1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84502" y="3501008"/>
            <a:ext cx="7776864" cy="97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Ubicación de la </a:t>
            </a:r>
          </a:p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Planeación y Evaluación </a:t>
            </a:r>
          </a:p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estructura organizacional</a:t>
            </a:r>
            <a:endParaRPr lang="es-MX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29843145"/>
              </p:ext>
            </p:extLst>
          </p:nvPr>
        </p:nvGraphicFramePr>
        <p:xfrm>
          <a:off x="251520" y="1556792"/>
          <a:ext cx="87129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8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4771828"/>
              </p:ext>
            </p:extLst>
          </p:nvPr>
        </p:nvGraphicFramePr>
        <p:xfrm>
          <a:off x="467544" y="476672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7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557408" y="548680"/>
            <a:ext cx="7957176" cy="612065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Directorio</a:t>
            </a:r>
            <a:endParaRPr lang="es-MX" sz="2400" dirty="0"/>
          </a:p>
        </p:txBody>
      </p:sp>
      <p:sp>
        <p:nvSpPr>
          <p:cNvPr id="7" name="Rectángulo 6"/>
          <p:cNvSpPr/>
          <p:nvPr/>
        </p:nvSpPr>
        <p:spPr>
          <a:xfrm>
            <a:off x="501925" y="866611"/>
            <a:ext cx="80681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Jesús Alejandro Vera Jiménez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Rector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Mtro. Miguel Albarrán Sánchez 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Coordinador de Planeación y Desarrollo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Dra. María Elena Ávila Guerrero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 General de Planeación Institucional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Lic. Samuel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Irnac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Cruz Alvear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de Planeación y Evaluación.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Lic. Sandra Márquez Olvera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Jefa del Departamento de Planeación</a:t>
            </a: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Lic. Guadalupe Torres Godínez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Jefe del Departamento de Evaluación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2820413"/>
              </p:ext>
            </p:extLst>
          </p:nvPr>
        </p:nvGraphicFramePr>
        <p:xfrm>
          <a:off x="15721" y="548680"/>
          <a:ext cx="61206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u2000.com.mx/672/672FotodeBarba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481833" cy="42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4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aem.mx/sites/default/files/ssfp/bannner_home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7380312" cy="20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1060955"/>
              </p:ext>
            </p:extLst>
          </p:nvPr>
        </p:nvGraphicFramePr>
        <p:xfrm>
          <a:off x="323528" y="260648"/>
          <a:ext cx="8639559" cy="44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539552" y="62068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7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62068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5294260"/>
              </p:ext>
            </p:extLst>
          </p:nvPr>
        </p:nvGraphicFramePr>
        <p:xfrm>
          <a:off x="827584" y="404664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l="19372" t="31079" r="5975" b="37365"/>
          <a:stretch/>
        </p:blipFill>
        <p:spPr>
          <a:xfrm>
            <a:off x="323528" y="4005064"/>
            <a:ext cx="8496944" cy="1656184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63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3132159"/>
              </p:ext>
            </p:extLst>
          </p:nvPr>
        </p:nvGraphicFramePr>
        <p:xfrm>
          <a:off x="323528" y="47667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908720"/>
            <a:ext cx="4968552" cy="195477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4868662"/>
              </p:ext>
            </p:extLst>
          </p:nvPr>
        </p:nvGraphicFramePr>
        <p:xfrm>
          <a:off x="390131" y="332656"/>
          <a:ext cx="6054077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57" y="4112124"/>
            <a:ext cx="2946143" cy="1364893"/>
          </a:xfrm>
          <a:prstGeom prst="rect">
            <a:avLst/>
          </a:prstGeom>
        </p:spPr>
      </p:pic>
      <p:pic>
        <p:nvPicPr>
          <p:cNvPr id="2054" name="Picture 6" descr="http://www.uaem.mx/sites/webuaem/files/foto_0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4"/>
          <a:stretch/>
        </p:blipFill>
        <p:spPr bwMode="auto">
          <a:xfrm>
            <a:off x="6592730" y="2895977"/>
            <a:ext cx="2551270" cy="123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imipe.org.mx/contenido/eventos/acceso_uaem/acceso_uaem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30" y="150516"/>
            <a:ext cx="2551270" cy="14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iariodemorelos.com/sites/default/files/imagecache/400xY/120522_sos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97" y="4099013"/>
            <a:ext cx="2664296" cy="13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1.bp.blogspot.com/-itZ_WlorUUM/UUt_Cq2dQ4I/AAAAAAAAIWI/0Zg8fIlUxys/s1600/RUEDA+DE+PRENSA+ATENCION+AVICTIMAS-ALUMNOS+UAEM+(8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30" y="1496801"/>
            <a:ext cx="2551270" cy="13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imipe.org.mx/contenido/eventos/conferenciauaem/conferenciauaem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69" y="4099012"/>
            <a:ext cx="1907704" cy="13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.oem.com.mx/423da446-c90f-4bb0-bbc6-2da9de5d462f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7" y="4081776"/>
            <a:ext cx="1924503" cy="13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33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8278884"/>
              </p:ext>
            </p:extLst>
          </p:nvPr>
        </p:nvGraphicFramePr>
        <p:xfrm>
          <a:off x="467544" y="764704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1967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" y="404664"/>
            <a:ext cx="6305282" cy="5040560"/>
            <a:chOff x="107038" y="2641139"/>
            <a:chExt cx="9230125" cy="1924637"/>
          </a:xfrm>
        </p:grpSpPr>
        <p:grpSp>
          <p:nvGrpSpPr>
            <p:cNvPr id="9" name="Grupo 8"/>
            <p:cNvGrpSpPr/>
            <p:nvPr/>
          </p:nvGrpSpPr>
          <p:grpSpPr>
            <a:xfrm>
              <a:off x="107038" y="2932156"/>
              <a:ext cx="9230125" cy="1633620"/>
              <a:chOff x="-108478" y="1983840"/>
              <a:chExt cx="9230125" cy="1633620"/>
            </a:xfrm>
            <a:scene3d>
              <a:camera prst="orthographicFront"/>
              <a:lightRig rig="flat" dir="t"/>
            </a:scene3d>
          </p:grpSpPr>
          <p:sp>
            <p:nvSpPr>
              <p:cNvPr id="13" name="Rectángulo 12"/>
              <p:cNvSpPr/>
              <p:nvPr/>
            </p:nvSpPr>
            <p:spPr>
              <a:xfrm>
                <a:off x="0" y="1983840"/>
                <a:ext cx="8712968" cy="1633620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ángulo 13"/>
              <p:cNvSpPr/>
              <p:nvPr/>
            </p:nvSpPr>
            <p:spPr>
              <a:xfrm>
                <a:off x="-108478" y="2123871"/>
                <a:ext cx="9230125" cy="914404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76223" tIns="249936" rIns="676223" bIns="85344" numCol="1" spcCol="1270" anchor="t" anchorCtr="0">
                <a:noAutofit/>
              </a:bodyPr>
              <a:lstStyle/>
              <a:p>
                <a:pPr marL="342900" lvl="1" indent="-3429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Formación práctica y teórica en materia de Planeación</a:t>
                </a:r>
                <a:endParaRPr lang="es-MX" kern="1200" dirty="0"/>
              </a:p>
              <a:p>
                <a:pPr marL="342900" lvl="1" indent="-3429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ES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Construcción de proyectos en conjunto con diferentes actores de la UAEM</a:t>
                </a:r>
              </a:p>
              <a:p>
                <a:pPr marL="342900" lvl="1" indent="-3429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ES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Revisión y organización del programa operativo anual de </a:t>
                </a:r>
                <a:r>
                  <a:rPr lang="es-MX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toda la Universidad</a:t>
                </a:r>
                <a:endParaRPr lang="es-MX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ES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Elaboración de documentos, tablas y gráficas con base a la información oficial</a:t>
                </a:r>
                <a:endParaRPr lang="es-MX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ES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Análisis de datos estadísticos</a:t>
                </a:r>
              </a:p>
              <a:p>
                <a:pPr marL="342900" lvl="1" indent="-3429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Apoyo en la elaboración de </a:t>
                </a:r>
                <a:r>
                  <a:rPr lang="es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matrices</a:t>
                </a:r>
              </a:p>
              <a:p>
                <a:pPr marL="342900" lvl="1" indent="-3429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ES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Apoyo en la solicitud de información institucional</a:t>
                </a:r>
                <a:endParaRPr lang="es-MX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651164" y="2641139"/>
              <a:ext cx="7359405" cy="431048"/>
              <a:chOff x="435648" y="1692823"/>
              <a:chExt cx="7359405" cy="431048"/>
            </a:xfrm>
            <a:scene3d>
              <a:camera prst="orthographicFront"/>
              <a:lightRig rig="flat" dir="t"/>
            </a:scene3d>
          </p:grpSpPr>
          <p:sp>
            <p:nvSpPr>
              <p:cNvPr id="11" name="Rectángulo redondeado 10"/>
              <p:cNvSpPr/>
              <p:nvPr/>
            </p:nvSpPr>
            <p:spPr>
              <a:xfrm>
                <a:off x="435648" y="1692823"/>
                <a:ext cx="6099077" cy="431048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tángulo 11"/>
              <p:cNvSpPr/>
              <p:nvPr/>
            </p:nvSpPr>
            <p:spPr>
              <a:xfrm>
                <a:off x="452941" y="1710117"/>
                <a:ext cx="7342112" cy="41375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0531" tIns="0" rIns="230531" bIns="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Actividades específicas (Departamento de planeación)</a:t>
                </a:r>
                <a:endParaRPr lang="es-MX" sz="2000" kern="1200" dirty="0"/>
              </a:p>
            </p:txBody>
          </p:sp>
        </p:grpSp>
      </p:grpSp>
      <p:pic>
        <p:nvPicPr>
          <p:cNvPr id="4100" name="Picture 4" descr="http://www.revistagenteqroo.com/wp-content/uploads/2013/08/plan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7704"/>
            <a:ext cx="2983284" cy="25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3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2555776" y="381000"/>
            <a:ext cx="6408712" cy="5352255"/>
            <a:chOff x="232809" y="243934"/>
            <a:chExt cx="8712968" cy="4675521"/>
          </a:xfrm>
        </p:grpSpPr>
        <p:grpSp>
          <p:nvGrpSpPr>
            <p:cNvPr id="16" name="Grupo 15"/>
            <p:cNvGrpSpPr/>
            <p:nvPr/>
          </p:nvGrpSpPr>
          <p:grpSpPr>
            <a:xfrm>
              <a:off x="232809" y="814510"/>
              <a:ext cx="8712968" cy="4104945"/>
              <a:chOff x="0" y="3070795"/>
              <a:chExt cx="8712968" cy="4104945"/>
            </a:xfrm>
            <a:scene3d>
              <a:camera prst="orthographicFront"/>
              <a:lightRig rig="flat" dir="t"/>
            </a:scene3d>
          </p:grpSpPr>
          <p:sp>
            <p:nvSpPr>
              <p:cNvPr id="20" name="Rectángulo 19"/>
              <p:cNvSpPr/>
              <p:nvPr/>
            </p:nvSpPr>
            <p:spPr>
              <a:xfrm>
                <a:off x="458705" y="3070795"/>
                <a:ext cx="8254262" cy="3853331"/>
              </a:xfrm>
              <a:prstGeom prst="rect">
                <a:avLst/>
              </a:prstGeom>
              <a:sp3d z="190500" extrusionH="12700" prstMaterial="plastic">
                <a:bevelT w="50800" h="508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ángulo 20"/>
              <p:cNvSpPr/>
              <p:nvPr/>
            </p:nvSpPr>
            <p:spPr>
              <a:xfrm>
                <a:off x="0" y="3070795"/>
                <a:ext cx="8712968" cy="4104945"/>
              </a:xfrm>
              <a:prstGeom prst="rect">
                <a:avLst/>
              </a:prstGeom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76223" tIns="333248" rIns="676223" bIns="113792" numCol="1" spcCol="1270" anchor="t" anchorCtr="0">
                <a:noAutofit/>
              </a:bodyPr>
              <a:lstStyle/>
              <a:p>
                <a:pPr marL="342900" lvl="1" indent="-34290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MX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Búsqueda de información referente a marcos teóricos-conceptuales de indicadores en los sistemas de Educación Superior nacionales, regionales y mundiales, así como en lo referente a evaluación de proyectos.</a:t>
                </a:r>
                <a:endParaRPr lang="es-MX" kern="1200" dirty="0"/>
              </a:p>
              <a:p>
                <a:pPr marL="342900" lvl="1" indent="-34290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MX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Realizar fichas bibliográficas sobre la literatura sobre indicadores en los sistemas de educación superior.</a:t>
                </a:r>
                <a:endParaRPr lang="es-MX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MX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Apoyo en la construcción de fichas técnicas de los indicadores de la UAEM.</a:t>
                </a:r>
                <a:endParaRPr lang="es-MX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lvl="1" indent="-342900" algn="just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Blip>
                    <a:blip r:embed="rId2"/>
                  </a:buBlip>
                </a:pPr>
                <a:r>
                  <a:rPr lang="es-MX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Análisis y procesamiento de datos sobre las metas del PIDE y seguimiento académico del Programa Integral de Fortalecimiento Institucional (PIFI)</a:t>
                </a:r>
                <a:endParaRPr lang="es-MX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612020" y="243934"/>
              <a:ext cx="7525337" cy="732143"/>
              <a:chOff x="379211" y="2500219"/>
              <a:chExt cx="7525337" cy="732143"/>
            </a:xfrm>
            <a:scene3d>
              <a:camera prst="orthographicFront"/>
              <a:lightRig rig="flat" dir="t"/>
            </a:scene3d>
          </p:grpSpPr>
          <p:sp>
            <p:nvSpPr>
              <p:cNvPr id="18" name="Rectángulo redondeado 17"/>
              <p:cNvSpPr/>
              <p:nvPr/>
            </p:nvSpPr>
            <p:spPr>
              <a:xfrm>
                <a:off x="379211" y="2523882"/>
                <a:ext cx="6099077" cy="70847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ángulo 18"/>
              <p:cNvSpPr/>
              <p:nvPr/>
            </p:nvSpPr>
            <p:spPr>
              <a:xfrm>
                <a:off x="458706" y="2500219"/>
                <a:ext cx="7445842" cy="73214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30531" tIns="0" rIns="230531" bIns="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Actividades específicas </a:t>
                </a:r>
              </a:p>
              <a:p>
                <a:pPr lvl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b="1" kern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(Departamento de evaluación)</a:t>
                </a:r>
                <a:endParaRPr lang="es-MX" sz="2000" kern="1200" dirty="0"/>
              </a:p>
            </p:txBody>
          </p:sp>
        </p:grpSp>
      </p:grpSp>
      <p:pic>
        <p:nvPicPr>
          <p:cNvPr id="5124" name="Picture 4" descr="http://www.monografias.com/trabajos98/evaluacion-competencias-base-problemas-contexto-socioformacion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50" y="2132855"/>
            <a:ext cx="2926550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759E-0E2D-4E05-A6A7-D741BFA5DBE4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2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643</Words>
  <Application>Microsoft Office PowerPoint</Application>
  <PresentationFormat>Presentación en pantalla (4:3)</PresentationFormat>
  <Paragraphs>92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  Dirección de Planeación y Evaluación  Programa de Servicio Social “Sistema Integral de Planeación y Evaluación”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Diseño4</dc:creator>
  <cp:lastModifiedBy>Sandra Marquez</cp:lastModifiedBy>
  <cp:revision>116</cp:revision>
  <cp:lastPrinted>2014-06-17T16:20:54Z</cp:lastPrinted>
  <dcterms:created xsi:type="dcterms:W3CDTF">2013-06-24T14:22:52Z</dcterms:created>
  <dcterms:modified xsi:type="dcterms:W3CDTF">2014-06-18T20:14:00Z</dcterms:modified>
</cp:coreProperties>
</file>