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24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63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69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124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165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05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10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631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969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527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266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9AD8-44BA-4F9B-A3CB-87460E61A6AB}" type="datetimeFigureOut">
              <a:rPr lang="es-MX" smtClean="0"/>
              <a:t>11/02/2020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141D6-BB67-475E-8D39-088E2B88E8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021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o 34"/>
          <p:cNvGrpSpPr/>
          <p:nvPr/>
        </p:nvGrpSpPr>
        <p:grpSpPr>
          <a:xfrm>
            <a:off x="159434" y="1477108"/>
            <a:ext cx="11920023" cy="4665784"/>
            <a:chOff x="145366" y="576776"/>
            <a:chExt cx="11920023" cy="4665784"/>
          </a:xfrm>
        </p:grpSpPr>
        <p:sp>
          <p:nvSpPr>
            <p:cNvPr id="5" name="Rectángulo 4"/>
            <p:cNvSpPr/>
            <p:nvPr/>
          </p:nvSpPr>
          <p:spPr>
            <a:xfrm>
              <a:off x="3151163" y="576776"/>
              <a:ext cx="6175717" cy="970671"/>
            </a:xfrm>
            <a:prstGeom prst="rect">
              <a:avLst/>
            </a:prstGeom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MTRO. RAÚL ALBERTO OLIVARES BRITO</a:t>
              </a:r>
            </a:p>
            <a:p>
              <a:pPr algn="ctr"/>
              <a:r>
                <a:rPr lang="es-MX" dirty="0" smtClean="0"/>
                <a:t>PROCURADOR DE LOS DERECHOS ACADÉMICOS DE LA UAEM</a:t>
              </a:r>
              <a:endParaRPr lang="es-MX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7484010" y="2270756"/>
              <a:ext cx="4581379" cy="970671"/>
            </a:xfrm>
            <a:prstGeom prst="rect">
              <a:avLst/>
            </a:prstGeom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MTRA. DAFNE OCAMPO ESCUTIA</a:t>
              </a:r>
            </a:p>
            <a:p>
              <a:pPr algn="ctr"/>
              <a:r>
                <a:rPr lang="es-MX" dirty="0" smtClean="0"/>
                <a:t>SUBPROCURADORA DE LOS DERECHOS ACADÉMICOS</a:t>
              </a:r>
              <a:endParaRPr lang="es-MX" dirty="0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145366" y="4271889"/>
              <a:ext cx="4581379" cy="970671"/>
            </a:xfrm>
            <a:prstGeom prst="rect">
              <a:avLst/>
            </a:prstGeom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LIC. </a:t>
              </a:r>
              <a:r>
                <a:rPr lang="es-MX" b="1" dirty="0" smtClean="0"/>
                <a:t>ALESSI MARURI ALQUISIRA</a:t>
              </a:r>
            </a:p>
            <a:p>
              <a:pPr algn="ctr"/>
              <a:r>
                <a:rPr lang="es-MX" dirty="0" smtClean="0"/>
                <a:t>Jefa de Quejas</a:t>
              </a:r>
              <a:endParaRPr lang="es-MX" dirty="0" smtClean="0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7484010" y="4271889"/>
              <a:ext cx="4581379" cy="970671"/>
            </a:xfrm>
            <a:prstGeom prst="rect">
              <a:avLst/>
            </a:prstGeom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 smtClean="0"/>
            </a:p>
            <a:p>
              <a:pPr algn="ctr"/>
              <a:r>
                <a:rPr lang="es-MX" b="1" dirty="0" smtClean="0"/>
                <a:t>LIC. JORGE MAGOS PADILLA</a:t>
              </a:r>
            </a:p>
            <a:p>
              <a:pPr algn="ctr"/>
              <a:r>
                <a:rPr lang="es-MX" dirty="0" smtClean="0"/>
                <a:t>Jefe de Capacitación y Asesoría</a:t>
              </a:r>
              <a:endParaRPr lang="es-MX" dirty="0" smtClean="0"/>
            </a:p>
            <a:p>
              <a:pPr algn="ctr"/>
              <a:endParaRPr lang="es-MX" dirty="0"/>
            </a:p>
          </p:txBody>
        </p:sp>
        <p:cxnSp>
          <p:nvCxnSpPr>
            <p:cNvPr id="11" name="Conector recto 10"/>
            <p:cNvCxnSpPr>
              <a:stCxn id="5" idx="2"/>
            </p:cNvCxnSpPr>
            <p:nvPr/>
          </p:nvCxnSpPr>
          <p:spPr>
            <a:xfrm flipH="1">
              <a:off x="6239021" y="1547447"/>
              <a:ext cx="1" cy="2222695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>
              <a:endCxn id="6" idx="1"/>
            </p:cNvCxnSpPr>
            <p:nvPr/>
          </p:nvCxnSpPr>
          <p:spPr>
            <a:xfrm>
              <a:off x="6239021" y="2756091"/>
              <a:ext cx="1244989" cy="1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H="1" flipV="1">
              <a:off x="2293036" y="3726762"/>
              <a:ext cx="7491042" cy="19931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>
              <a:off x="2297723" y="3746693"/>
              <a:ext cx="1" cy="525196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 flipH="1">
              <a:off x="9774699" y="3746693"/>
              <a:ext cx="9379" cy="485335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CuadroTexto 37"/>
          <p:cNvSpPr txBox="1"/>
          <p:nvPr/>
        </p:nvSpPr>
        <p:spPr>
          <a:xfrm>
            <a:off x="2155222" y="546606"/>
            <a:ext cx="8542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PROCURADURÍA DE LOS DERECHOS ACADÉMICOS </a:t>
            </a:r>
            <a:endParaRPr lang="es-MX" sz="3200" dirty="0">
              <a:solidFill>
                <a:schemeClr val="bg1"/>
              </a:solidFill>
            </a:endParaRP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02" y="350554"/>
            <a:ext cx="1107684" cy="107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61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47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100043180</dc:creator>
  <cp:lastModifiedBy>100043180</cp:lastModifiedBy>
  <cp:revision>5</cp:revision>
  <dcterms:created xsi:type="dcterms:W3CDTF">2017-05-04T18:03:06Z</dcterms:created>
  <dcterms:modified xsi:type="dcterms:W3CDTF">2020-02-11T18:27:01Z</dcterms:modified>
</cp:coreProperties>
</file>