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0" r:id="rId3"/>
    <p:sldId id="257" r:id="rId4"/>
    <p:sldId id="266" r:id="rId5"/>
    <p:sldId id="272" r:id="rId6"/>
    <p:sldId id="284" r:id="rId7"/>
    <p:sldId id="267" r:id="rId8"/>
    <p:sldId id="268" r:id="rId9"/>
    <p:sldId id="271" r:id="rId10"/>
    <p:sldId id="273" r:id="rId11"/>
    <p:sldId id="281" r:id="rId12"/>
    <p:sldId id="283" r:id="rId13"/>
    <p:sldId id="280" r:id="rId14"/>
    <p:sldId id="282" r:id="rId15"/>
    <p:sldId id="274" r:id="rId16"/>
    <p:sldId id="275" r:id="rId17"/>
    <p:sldId id="276" r:id="rId18"/>
    <p:sldId id="265" r:id="rId19"/>
    <p:sldId id="264" r:id="rId20"/>
    <p:sldId id="263" r:id="rId21"/>
    <p:sldId id="261" r:id="rId22"/>
    <p:sldId id="260" r:id="rId23"/>
    <p:sldId id="259" r:id="rId24"/>
    <p:sldId id="279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AC81C-6F6C-41D4-957F-541CFD7EFBD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8E9FFDC-C715-4D00-8171-B73CF35F6EAD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  <a:latin typeface="+mj-lt"/>
            </a:rPr>
            <a:t>Ley General de Archivos</a:t>
          </a:r>
        </a:p>
      </dgm:t>
    </dgm:pt>
    <dgm:pt modelId="{F94186B0-D39A-4369-9E05-B7B5BC54025C}" type="parTrans" cxnId="{BF389BBC-3993-438C-B49A-807E48ECA888}">
      <dgm:prSet/>
      <dgm:spPr/>
      <dgm:t>
        <a:bodyPr/>
        <a:lstStyle/>
        <a:p>
          <a:endParaRPr lang="es-CO"/>
        </a:p>
      </dgm:t>
    </dgm:pt>
    <dgm:pt modelId="{0ADADB74-6B24-4041-9D1F-65516639AD4D}" type="sibTrans" cxnId="{BF389BBC-3993-438C-B49A-807E48ECA888}">
      <dgm:prSet/>
      <dgm:spPr/>
      <dgm:t>
        <a:bodyPr/>
        <a:lstStyle/>
        <a:p>
          <a:endParaRPr lang="es-CO"/>
        </a:p>
      </dgm:t>
    </dgm:pt>
    <dgm:pt modelId="{140A7D2B-8EAB-4B9E-9F36-3952181B4237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  <a:latin typeface="+mj-lt"/>
            </a:rPr>
            <a:t>Ley Federal de Archivos.</a:t>
          </a:r>
        </a:p>
        <a:p>
          <a:r>
            <a:rPr lang="es-CO" dirty="0">
              <a:solidFill>
                <a:schemeClr val="bg1"/>
              </a:solidFill>
              <a:latin typeface="+mj-lt"/>
            </a:rPr>
            <a:t>23 de enero 2012</a:t>
          </a:r>
        </a:p>
      </dgm:t>
    </dgm:pt>
    <dgm:pt modelId="{849C737D-C024-4A74-91D4-7B4C0E427612}" type="parTrans" cxnId="{579B3ECE-822A-4081-A74B-DA135C45298F}">
      <dgm:prSet/>
      <dgm:spPr/>
      <dgm:t>
        <a:bodyPr/>
        <a:lstStyle/>
        <a:p>
          <a:endParaRPr lang="es-CO"/>
        </a:p>
      </dgm:t>
    </dgm:pt>
    <dgm:pt modelId="{8BF65C6E-CC3D-4EB6-9C3F-60A666C804FA}" type="sibTrans" cxnId="{579B3ECE-822A-4081-A74B-DA135C45298F}">
      <dgm:prSet/>
      <dgm:spPr/>
      <dgm:t>
        <a:bodyPr/>
        <a:lstStyle/>
        <a:p>
          <a:endParaRPr lang="es-CO"/>
        </a:p>
      </dgm:t>
    </dgm:pt>
    <dgm:pt modelId="{D17E1340-2ED9-4462-834A-AF2030D66FE5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  <a:latin typeface="+mj-lt"/>
            </a:rPr>
            <a:t>Ley de Transparencia y Acceso a la Información Pública. </a:t>
          </a:r>
        </a:p>
        <a:p>
          <a:r>
            <a:rPr lang="es-CO" dirty="0">
              <a:solidFill>
                <a:schemeClr val="bg1"/>
              </a:solidFill>
              <a:latin typeface="+mj-lt"/>
            </a:rPr>
            <a:t>04 de mayo de 2015.</a:t>
          </a:r>
        </a:p>
      </dgm:t>
    </dgm:pt>
    <dgm:pt modelId="{66DE9339-E8C3-4BD2-B309-0D15E4016168}" type="parTrans" cxnId="{A9FFB55E-6BD9-4847-8CCE-10F399164C20}">
      <dgm:prSet/>
      <dgm:spPr/>
      <dgm:t>
        <a:bodyPr/>
        <a:lstStyle/>
        <a:p>
          <a:endParaRPr lang="es-CO"/>
        </a:p>
      </dgm:t>
    </dgm:pt>
    <dgm:pt modelId="{8A57B9C9-C354-4899-8B2E-D4B91C47C9A6}" type="sibTrans" cxnId="{A9FFB55E-6BD9-4847-8CCE-10F399164C20}">
      <dgm:prSet/>
      <dgm:spPr/>
      <dgm:t>
        <a:bodyPr/>
        <a:lstStyle/>
        <a:p>
          <a:endParaRPr lang="es-CO"/>
        </a:p>
      </dgm:t>
    </dgm:pt>
    <dgm:pt modelId="{210287F6-B19A-4D1A-B00F-CCC27BC0671D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  <a:latin typeface="+mj-lt"/>
            </a:rPr>
            <a:t>Lineamientos para la Organización y Conservación de Archivos.</a:t>
          </a:r>
        </a:p>
        <a:p>
          <a:r>
            <a:rPr lang="es-CO" dirty="0">
              <a:solidFill>
                <a:schemeClr val="bg1"/>
              </a:solidFill>
              <a:latin typeface="+mj-lt"/>
            </a:rPr>
            <a:t>13-04-2016</a:t>
          </a:r>
        </a:p>
        <a:p>
          <a:endParaRPr lang="es-CO" dirty="0">
            <a:solidFill>
              <a:schemeClr val="bg1"/>
            </a:solidFill>
            <a:latin typeface="+mj-lt"/>
          </a:endParaRPr>
        </a:p>
      </dgm:t>
    </dgm:pt>
    <dgm:pt modelId="{F1C52842-8EF1-45E3-8E1C-0F7219CFAF63}" type="parTrans" cxnId="{2CD7DBC5-EF8B-41F7-BB6C-F5AE6258E3F4}">
      <dgm:prSet/>
      <dgm:spPr/>
      <dgm:t>
        <a:bodyPr/>
        <a:lstStyle/>
        <a:p>
          <a:endParaRPr lang="es-CO"/>
        </a:p>
      </dgm:t>
    </dgm:pt>
    <dgm:pt modelId="{42EB296B-04EB-45F3-B493-3144A79B454E}" type="sibTrans" cxnId="{2CD7DBC5-EF8B-41F7-BB6C-F5AE6258E3F4}">
      <dgm:prSet/>
      <dgm:spPr/>
      <dgm:t>
        <a:bodyPr/>
        <a:lstStyle/>
        <a:p>
          <a:endParaRPr lang="es-CO"/>
        </a:p>
      </dgm:t>
    </dgm:pt>
    <dgm:pt modelId="{2F929601-BA0D-45B2-89EF-D58C738956AB}" type="pres">
      <dgm:prSet presAssocID="{0A6AC81C-6F6C-41D4-957F-541CFD7EFBD9}" presName="Name0" presStyleCnt="0">
        <dgm:presLayoutVars>
          <dgm:dir/>
          <dgm:resizeHandles val="exact"/>
        </dgm:presLayoutVars>
      </dgm:prSet>
      <dgm:spPr/>
    </dgm:pt>
    <dgm:pt modelId="{562F551F-36BD-4547-9685-2C27E87FEBA5}" type="pres">
      <dgm:prSet presAssocID="{0A6AC81C-6F6C-41D4-957F-541CFD7EFBD9}" presName="bkgdShp" presStyleLbl="alignAccFollowNode1" presStyleIdx="0" presStyleCnt="1" custLinFactNeighborX="-2999" custLinFactNeighborY="3026"/>
      <dgm:spPr/>
    </dgm:pt>
    <dgm:pt modelId="{F8B7BC07-FAD1-46A9-8C8F-6A0637A0D13E}" type="pres">
      <dgm:prSet presAssocID="{0A6AC81C-6F6C-41D4-957F-541CFD7EFBD9}" presName="linComp" presStyleCnt="0"/>
      <dgm:spPr/>
    </dgm:pt>
    <dgm:pt modelId="{3A049CD1-3BBE-4166-A4A0-BE6F20E11BDC}" type="pres">
      <dgm:prSet presAssocID="{C8E9FFDC-C715-4D00-8171-B73CF35F6EAD}" presName="compNode" presStyleCnt="0"/>
      <dgm:spPr/>
    </dgm:pt>
    <dgm:pt modelId="{EA72419F-8AB2-45CA-A2B8-4F20CAE086CA}" type="pres">
      <dgm:prSet presAssocID="{C8E9FFDC-C715-4D00-8171-B73CF35F6EAD}" presName="node" presStyleLbl="node1" presStyleIdx="0" presStyleCnt="4">
        <dgm:presLayoutVars>
          <dgm:bulletEnabled val="1"/>
        </dgm:presLayoutVars>
      </dgm:prSet>
      <dgm:spPr/>
    </dgm:pt>
    <dgm:pt modelId="{B08F8048-E340-44D5-A38D-572097E88376}" type="pres">
      <dgm:prSet presAssocID="{C8E9FFDC-C715-4D00-8171-B73CF35F6EAD}" presName="invisiNode" presStyleLbl="node1" presStyleIdx="0" presStyleCnt="4"/>
      <dgm:spPr/>
    </dgm:pt>
    <dgm:pt modelId="{20B6F610-3B9A-4EB2-BB8A-85A3683E7A66}" type="pres">
      <dgm:prSet presAssocID="{C8E9FFDC-C715-4D00-8171-B73CF35F6EAD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85C59D70-8401-4173-8C03-D1C0FC165E0E}" type="pres">
      <dgm:prSet presAssocID="{0ADADB74-6B24-4041-9D1F-65516639AD4D}" presName="sibTrans" presStyleLbl="sibTrans2D1" presStyleIdx="0" presStyleCnt="0"/>
      <dgm:spPr/>
    </dgm:pt>
    <dgm:pt modelId="{47FA7697-9E32-449C-AF6E-8627C690315E}" type="pres">
      <dgm:prSet presAssocID="{140A7D2B-8EAB-4B9E-9F36-3952181B4237}" presName="compNode" presStyleCnt="0"/>
      <dgm:spPr/>
    </dgm:pt>
    <dgm:pt modelId="{AFC54D93-6B40-4D5D-A909-D6EE6648ECA9}" type="pres">
      <dgm:prSet presAssocID="{140A7D2B-8EAB-4B9E-9F36-3952181B4237}" presName="node" presStyleLbl="node1" presStyleIdx="1" presStyleCnt="4">
        <dgm:presLayoutVars>
          <dgm:bulletEnabled val="1"/>
        </dgm:presLayoutVars>
      </dgm:prSet>
      <dgm:spPr/>
    </dgm:pt>
    <dgm:pt modelId="{AAC74AFC-0E4B-4FDB-930C-855066431120}" type="pres">
      <dgm:prSet presAssocID="{140A7D2B-8EAB-4B9E-9F36-3952181B4237}" presName="invisiNode" presStyleLbl="node1" presStyleIdx="1" presStyleCnt="4"/>
      <dgm:spPr/>
    </dgm:pt>
    <dgm:pt modelId="{818D20A3-DB05-41BA-89C7-E0F7B9197F3B}" type="pres">
      <dgm:prSet presAssocID="{140A7D2B-8EAB-4B9E-9F36-3952181B4237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2F3627A0-8BAD-4ED1-9065-7D2989ABD08E}" type="pres">
      <dgm:prSet presAssocID="{8BF65C6E-CC3D-4EB6-9C3F-60A666C804FA}" presName="sibTrans" presStyleLbl="sibTrans2D1" presStyleIdx="0" presStyleCnt="0"/>
      <dgm:spPr/>
    </dgm:pt>
    <dgm:pt modelId="{AD6C77E8-A523-4399-95BD-A79D08FE089C}" type="pres">
      <dgm:prSet presAssocID="{D17E1340-2ED9-4462-834A-AF2030D66FE5}" presName="compNode" presStyleCnt="0"/>
      <dgm:spPr/>
    </dgm:pt>
    <dgm:pt modelId="{DE8FB641-20E0-40B6-9B78-03673AA79FD8}" type="pres">
      <dgm:prSet presAssocID="{D17E1340-2ED9-4462-834A-AF2030D66FE5}" presName="node" presStyleLbl="node1" presStyleIdx="2" presStyleCnt="4">
        <dgm:presLayoutVars>
          <dgm:bulletEnabled val="1"/>
        </dgm:presLayoutVars>
      </dgm:prSet>
      <dgm:spPr/>
    </dgm:pt>
    <dgm:pt modelId="{8CB91606-52EC-4849-AE9E-AB5E02803A1E}" type="pres">
      <dgm:prSet presAssocID="{D17E1340-2ED9-4462-834A-AF2030D66FE5}" presName="invisiNode" presStyleLbl="node1" presStyleIdx="2" presStyleCnt="4"/>
      <dgm:spPr/>
    </dgm:pt>
    <dgm:pt modelId="{B7C4B8BE-AF0A-4FD2-BD36-922F2D76A54D}" type="pres">
      <dgm:prSet presAssocID="{D17E1340-2ED9-4462-834A-AF2030D66FE5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5000" r="-5000"/>
          </a:stretch>
        </a:blipFill>
      </dgm:spPr>
    </dgm:pt>
    <dgm:pt modelId="{C0E01042-F366-4E51-98F2-B352651B8002}" type="pres">
      <dgm:prSet presAssocID="{8A57B9C9-C354-4899-8B2E-D4B91C47C9A6}" presName="sibTrans" presStyleLbl="sibTrans2D1" presStyleIdx="0" presStyleCnt="0"/>
      <dgm:spPr/>
    </dgm:pt>
    <dgm:pt modelId="{CA1A2C36-AAA4-4A92-A9EC-1DB362C9866F}" type="pres">
      <dgm:prSet presAssocID="{210287F6-B19A-4D1A-B00F-CCC27BC0671D}" presName="compNode" presStyleCnt="0"/>
      <dgm:spPr/>
    </dgm:pt>
    <dgm:pt modelId="{4E6D76B2-F386-477C-98AE-D1A6D01C823A}" type="pres">
      <dgm:prSet presAssocID="{210287F6-B19A-4D1A-B00F-CCC27BC0671D}" presName="node" presStyleLbl="node1" presStyleIdx="3" presStyleCnt="4" custLinFactNeighborX="3544">
        <dgm:presLayoutVars>
          <dgm:bulletEnabled val="1"/>
        </dgm:presLayoutVars>
      </dgm:prSet>
      <dgm:spPr/>
    </dgm:pt>
    <dgm:pt modelId="{BA3FB8D9-50F8-41B2-9FA0-C2841440869F}" type="pres">
      <dgm:prSet presAssocID="{210287F6-B19A-4D1A-B00F-CCC27BC0671D}" presName="invisiNode" presStyleLbl="node1" presStyleIdx="3" presStyleCnt="4"/>
      <dgm:spPr/>
    </dgm:pt>
    <dgm:pt modelId="{D316C029-0555-406D-8F20-B3CB8FC3D74A}" type="pres">
      <dgm:prSet presAssocID="{210287F6-B19A-4D1A-B00F-CCC27BC0671D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25000" b="-25000"/>
          </a:stretch>
        </a:blipFill>
      </dgm:spPr>
    </dgm:pt>
  </dgm:ptLst>
  <dgm:cxnLst>
    <dgm:cxn modelId="{B15BEC06-B2FD-4813-8764-E681DEEFE245}" type="presOf" srcId="{0ADADB74-6B24-4041-9D1F-65516639AD4D}" destId="{85C59D70-8401-4173-8C03-D1C0FC165E0E}" srcOrd="0" destOrd="0" presId="urn:microsoft.com/office/officeart/2005/8/layout/pList2"/>
    <dgm:cxn modelId="{98D2E73D-E3AA-422D-916E-D7176A7F6048}" type="presOf" srcId="{140A7D2B-8EAB-4B9E-9F36-3952181B4237}" destId="{AFC54D93-6B40-4D5D-A909-D6EE6648ECA9}" srcOrd="0" destOrd="0" presId="urn:microsoft.com/office/officeart/2005/8/layout/pList2"/>
    <dgm:cxn modelId="{A9FFB55E-6BD9-4847-8CCE-10F399164C20}" srcId="{0A6AC81C-6F6C-41D4-957F-541CFD7EFBD9}" destId="{D17E1340-2ED9-4462-834A-AF2030D66FE5}" srcOrd="2" destOrd="0" parTransId="{66DE9339-E8C3-4BD2-B309-0D15E4016168}" sibTransId="{8A57B9C9-C354-4899-8B2E-D4B91C47C9A6}"/>
    <dgm:cxn modelId="{667D9A95-214A-4C77-8EB2-23CA58412171}" type="presOf" srcId="{8BF65C6E-CC3D-4EB6-9C3F-60A666C804FA}" destId="{2F3627A0-8BAD-4ED1-9065-7D2989ABD08E}" srcOrd="0" destOrd="0" presId="urn:microsoft.com/office/officeart/2005/8/layout/pList2"/>
    <dgm:cxn modelId="{978D6798-611D-4E1E-9300-066DB84FEE19}" type="presOf" srcId="{210287F6-B19A-4D1A-B00F-CCC27BC0671D}" destId="{4E6D76B2-F386-477C-98AE-D1A6D01C823A}" srcOrd="0" destOrd="0" presId="urn:microsoft.com/office/officeart/2005/8/layout/pList2"/>
    <dgm:cxn modelId="{62EEEFA0-2E9D-4192-829B-01E7A23E6775}" type="presOf" srcId="{8A57B9C9-C354-4899-8B2E-D4B91C47C9A6}" destId="{C0E01042-F366-4E51-98F2-B352651B8002}" srcOrd="0" destOrd="0" presId="urn:microsoft.com/office/officeart/2005/8/layout/pList2"/>
    <dgm:cxn modelId="{C3A4D0A4-BE7A-4F65-82CF-3433C3163D06}" type="presOf" srcId="{0A6AC81C-6F6C-41D4-957F-541CFD7EFBD9}" destId="{2F929601-BA0D-45B2-89EF-D58C738956AB}" srcOrd="0" destOrd="0" presId="urn:microsoft.com/office/officeart/2005/8/layout/pList2"/>
    <dgm:cxn modelId="{E055FBB6-F0BC-4ADC-BAB4-98E57C4D2F45}" type="presOf" srcId="{D17E1340-2ED9-4462-834A-AF2030D66FE5}" destId="{DE8FB641-20E0-40B6-9B78-03673AA79FD8}" srcOrd="0" destOrd="0" presId="urn:microsoft.com/office/officeart/2005/8/layout/pList2"/>
    <dgm:cxn modelId="{BF389BBC-3993-438C-B49A-807E48ECA888}" srcId="{0A6AC81C-6F6C-41D4-957F-541CFD7EFBD9}" destId="{C8E9FFDC-C715-4D00-8171-B73CF35F6EAD}" srcOrd="0" destOrd="0" parTransId="{F94186B0-D39A-4369-9E05-B7B5BC54025C}" sibTransId="{0ADADB74-6B24-4041-9D1F-65516639AD4D}"/>
    <dgm:cxn modelId="{2CD7DBC5-EF8B-41F7-BB6C-F5AE6258E3F4}" srcId="{0A6AC81C-6F6C-41D4-957F-541CFD7EFBD9}" destId="{210287F6-B19A-4D1A-B00F-CCC27BC0671D}" srcOrd="3" destOrd="0" parTransId="{F1C52842-8EF1-45E3-8E1C-0F7219CFAF63}" sibTransId="{42EB296B-04EB-45F3-B493-3144A79B454E}"/>
    <dgm:cxn modelId="{579B3ECE-822A-4081-A74B-DA135C45298F}" srcId="{0A6AC81C-6F6C-41D4-957F-541CFD7EFBD9}" destId="{140A7D2B-8EAB-4B9E-9F36-3952181B4237}" srcOrd="1" destOrd="0" parTransId="{849C737D-C024-4A74-91D4-7B4C0E427612}" sibTransId="{8BF65C6E-CC3D-4EB6-9C3F-60A666C804FA}"/>
    <dgm:cxn modelId="{E03530DF-F8B2-4A3A-AE75-8C8A7071A7F1}" type="presOf" srcId="{C8E9FFDC-C715-4D00-8171-B73CF35F6EAD}" destId="{EA72419F-8AB2-45CA-A2B8-4F20CAE086CA}" srcOrd="0" destOrd="0" presId="urn:microsoft.com/office/officeart/2005/8/layout/pList2"/>
    <dgm:cxn modelId="{362BD306-AA5E-4780-9C2D-DFEEC9344AFF}" type="presParOf" srcId="{2F929601-BA0D-45B2-89EF-D58C738956AB}" destId="{562F551F-36BD-4547-9685-2C27E87FEBA5}" srcOrd="0" destOrd="0" presId="urn:microsoft.com/office/officeart/2005/8/layout/pList2"/>
    <dgm:cxn modelId="{3096A51B-F65E-452B-A7BE-B95FF490D3E2}" type="presParOf" srcId="{2F929601-BA0D-45B2-89EF-D58C738956AB}" destId="{F8B7BC07-FAD1-46A9-8C8F-6A0637A0D13E}" srcOrd="1" destOrd="0" presId="urn:microsoft.com/office/officeart/2005/8/layout/pList2"/>
    <dgm:cxn modelId="{3135B6AB-56F4-40C0-9DA6-38C0C4E09CB0}" type="presParOf" srcId="{F8B7BC07-FAD1-46A9-8C8F-6A0637A0D13E}" destId="{3A049CD1-3BBE-4166-A4A0-BE6F20E11BDC}" srcOrd="0" destOrd="0" presId="urn:microsoft.com/office/officeart/2005/8/layout/pList2"/>
    <dgm:cxn modelId="{0ED098DD-2611-431A-8DEA-4D3190B9CD0D}" type="presParOf" srcId="{3A049CD1-3BBE-4166-A4A0-BE6F20E11BDC}" destId="{EA72419F-8AB2-45CA-A2B8-4F20CAE086CA}" srcOrd="0" destOrd="0" presId="urn:microsoft.com/office/officeart/2005/8/layout/pList2"/>
    <dgm:cxn modelId="{448BE806-E471-4D33-A4EA-7985349992B5}" type="presParOf" srcId="{3A049CD1-3BBE-4166-A4A0-BE6F20E11BDC}" destId="{B08F8048-E340-44D5-A38D-572097E88376}" srcOrd="1" destOrd="0" presId="urn:microsoft.com/office/officeart/2005/8/layout/pList2"/>
    <dgm:cxn modelId="{5F5C0631-A256-4A93-9D9C-4EA299CD11BF}" type="presParOf" srcId="{3A049CD1-3BBE-4166-A4A0-BE6F20E11BDC}" destId="{20B6F610-3B9A-4EB2-BB8A-85A3683E7A66}" srcOrd="2" destOrd="0" presId="urn:microsoft.com/office/officeart/2005/8/layout/pList2"/>
    <dgm:cxn modelId="{42EEA821-CEA1-4AF4-9E73-468332824332}" type="presParOf" srcId="{F8B7BC07-FAD1-46A9-8C8F-6A0637A0D13E}" destId="{85C59D70-8401-4173-8C03-D1C0FC165E0E}" srcOrd="1" destOrd="0" presId="urn:microsoft.com/office/officeart/2005/8/layout/pList2"/>
    <dgm:cxn modelId="{490E7EB4-AA2E-4CCA-9C4F-5A724223A22D}" type="presParOf" srcId="{F8B7BC07-FAD1-46A9-8C8F-6A0637A0D13E}" destId="{47FA7697-9E32-449C-AF6E-8627C690315E}" srcOrd="2" destOrd="0" presId="urn:microsoft.com/office/officeart/2005/8/layout/pList2"/>
    <dgm:cxn modelId="{3CD6254A-D8FC-4942-8C85-910DE87F44C4}" type="presParOf" srcId="{47FA7697-9E32-449C-AF6E-8627C690315E}" destId="{AFC54D93-6B40-4D5D-A909-D6EE6648ECA9}" srcOrd="0" destOrd="0" presId="urn:microsoft.com/office/officeart/2005/8/layout/pList2"/>
    <dgm:cxn modelId="{3FC432DA-EC42-4765-B010-2CE87A9836DE}" type="presParOf" srcId="{47FA7697-9E32-449C-AF6E-8627C690315E}" destId="{AAC74AFC-0E4B-4FDB-930C-855066431120}" srcOrd="1" destOrd="0" presId="urn:microsoft.com/office/officeart/2005/8/layout/pList2"/>
    <dgm:cxn modelId="{974405A8-1E31-4000-BB13-82ED11C96CAB}" type="presParOf" srcId="{47FA7697-9E32-449C-AF6E-8627C690315E}" destId="{818D20A3-DB05-41BA-89C7-E0F7B9197F3B}" srcOrd="2" destOrd="0" presId="urn:microsoft.com/office/officeart/2005/8/layout/pList2"/>
    <dgm:cxn modelId="{9553EFFB-F3A0-45B3-A679-297637F1DE2F}" type="presParOf" srcId="{F8B7BC07-FAD1-46A9-8C8F-6A0637A0D13E}" destId="{2F3627A0-8BAD-4ED1-9065-7D2989ABD08E}" srcOrd="3" destOrd="0" presId="urn:microsoft.com/office/officeart/2005/8/layout/pList2"/>
    <dgm:cxn modelId="{0F7D67BB-8A5B-43E3-B401-0AD3C4D2AA67}" type="presParOf" srcId="{F8B7BC07-FAD1-46A9-8C8F-6A0637A0D13E}" destId="{AD6C77E8-A523-4399-95BD-A79D08FE089C}" srcOrd="4" destOrd="0" presId="urn:microsoft.com/office/officeart/2005/8/layout/pList2"/>
    <dgm:cxn modelId="{0238BDE8-B10A-4EE9-93A8-27E3BAD59591}" type="presParOf" srcId="{AD6C77E8-A523-4399-95BD-A79D08FE089C}" destId="{DE8FB641-20E0-40B6-9B78-03673AA79FD8}" srcOrd="0" destOrd="0" presId="urn:microsoft.com/office/officeart/2005/8/layout/pList2"/>
    <dgm:cxn modelId="{4D92E04C-19BB-4093-B252-EA67C4969002}" type="presParOf" srcId="{AD6C77E8-A523-4399-95BD-A79D08FE089C}" destId="{8CB91606-52EC-4849-AE9E-AB5E02803A1E}" srcOrd="1" destOrd="0" presId="urn:microsoft.com/office/officeart/2005/8/layout/pList2"/>
    <dgm:cxn modelId="{45D6D50B-AB07-4C0F-9FCF-BFAE6FCBA04D}" type="presParOf" srcId="{AD6C77E8-A523-4399-95BD-A79D08FE089C}" destId="{B7C4B8BE-AF0A-4FD2-BD36-922F2D76A54D}" srcOrd="2" destOrd="0" presId="urn:microsoft.com/office/officeart/2005/8/layout/pList2"/>
    <dgm:cxn modelId="{DF14819F-DE62-4A78-9A29-241DFD05F674}" type="presParOf" srcId="{F8B7BC07-FAD1-46A9-8C8F-6A0637A0D13E}" destId="{C0E01042-F366-4E51-98F2-B352651B8002}" srcOrd="5" destOrd="0" presId="urn:microsoft.com/office/officeart/2005/8/layout/pList2"/>
    <dgm:cxn modelId="{1448A2B1-CCC8-4666-8EEC-986BC04CD242}" type="presParOf" srcId="{F8B7BC07-FAD1-46A9-8C8F-6A0637A0D13E}" destId="{CA1A2C36-AAA4-4A92-A9EC-1DB362C9866F}" srcOrd="6" destOrd="0" presId="urn:microsoft.com/office/officeart/2005/8/layout/pList2"/>
    <dgm:cxn modelId="{8A39F250-CBDB-4C07-AFA6-ED963C352113}" type="presParOf" srcId="{CA1A2C36-AAA4-4A92-A9EC-1DB362C9866F}" destId="{4E6D76B2-F386-477C-98AE-D1A6D01C823A}" srcOrd="0" destOrd="0" presId="urn:microsoft.com/office/officeart/2005/8/layout/pList2"/>
    <dgm:cxn modelId="{37FBB28A-2B38-4079-B68D-A9C8047250D8}" type="presParOf" srcId="{CA1A2C36-AAA4-4A92-A9EC-1DB362C9866F}" destId="{BA3FB8D9-50F8-41B2-9FA0-C2841440869F}" srcOrd="1" destOrd="0" presId="urn:microsoft.com/office/officeart/2005/8/layout/pList2"/>
    <dgm:cxn modelId="{1EB3EDBF-C3FE-4888-8DE3-84D176A68673}" type="presParOf" srcId="{CA1A2C36-AAA4-4A92-A9EC-1DB362C9866F}" destId="{D316C029-0555-406D-8F20-B3CB8FC3D74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88ED37-1EEC-4E21-BBDE-065BD8A3E6FA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3977703-4B4D-4FD2-A1CC-BFB1D9837557}">
      <dgm:prSet phldrT="[Texto]" custT="1"/>
      <dgm:spPr/>
      <dgm:t>
        <a:bodyPr/>
        <a:lstStyle/>
        <a:p>
          <a:r>
            <a:rPr lang="es-CO" sz="1600" b="0" dirty="0">
              <a:solidFill>
                <a:schemeClr val="bg1"/>
              </a:solidFill>
              <a:latin typeface="+mj-lt"/>
            </a:rPr>
            <a:t>Formación por competencias, situada y con base en problemas del contexto.</a:t>
          </a:r>
        </a:p>
      </dgm:t>
    </dgm:pt>
    <dgm:pt modelId="{D62EC2E3-3CBB-47F6-9E91-5F48A154CA83}" type="parTrans" cxnId="{E6A3DFE8-E9CA-4961-A862-AF69656C2DB9}">
      <dgm:prSet/>
      <dgm:spPr/>
      <dgm:t>
        <a:bodyPr/>
        <a:lstStyle/>
        <a:p>
          <a:endParaRPr lang="es-CO" sz="1600" b="0">
            <a:solidFill>
              <a:schemeClr val="bg1"/>
            </a:solidFill>
          </a:endParaRPr>
        </a:p>
      </dgm:t>
    </dgm:pt>
    <dgm:pt modelId="{59D3D2CA-5BF0-474A-94BF-029D821CBC4C}" type="sibTrans" cxnId="{E6A3DFE8-E9CA-4961-A862-AF69656C2DB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 sz="1600" b="0">
            <a:solidFill>
              <a:schemeClr val="bg1"/>
            </a:solidFill>
          </a:endParaRPr>
        </a:p>
      </dgm:t>
    </dgm:pt>
    <dgm:pt modelId="{3BB7D373-1700-4559-AC51-4D00B0A1A00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1600" b="0" dirty="0">
              <a:solidFill>
                <a:schemeClr val="bg1"/>
              </a:solidFill>
              <a:latin typeface="+mj-lt"/>
            </a:rPr>
            <a:t>Didácticas colaborativas, por proyectos de integración curricular.</a:t>
          </a:r>
        </a:p>
      </dgm:t>
    </dgm:pt>
    <dgm:pt modelId="{B7032E7F-787F-442F-8F79-4BB70CB565F1}" type="parTrans" cxnId="{05668D5F-37C2-42F8-AF90-73EAB6000F7E}">
      <dgm:prSet/>
      <dgm:spPr/>
      <dgm:t>
        <a:bodyPr/>
        <a:lstStyle/>
        <a:p>
          <a:endParaRPr lang="es-CO" sz="1600" b="0">
            <a:solidFill>
              <a:schemeClr val="bg1"/>
            </a:solidFill>
          </a:endParaRPr>
        </a:p>
      </dgm:t>
    </dgm:pt>
    <dgm:pt modelId="{39A7BAA6-CD9C-4A1B-95F8-E3D8FE5CCD65}" type="sibTrans" cxnId="{05668D5F-37C2-42F8-AF90-73EAB6000F7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 sz="1600" b="0">
            <a:solidFill>
              <a:schemeClr val="bg1"/>
            </a:solidFill>
          </a:endParaRPr>
        </a:p>
      </dgm:t>
    </dgm:pt>
    <dgm:pt modelId="{FC7D0F2A-9576-412D-875A-C12E43A93BEC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1600" b="0" dirty="0">
              <a:solidFill>
                <a:schemeClr val="bg1"/>
              </a:solidFill>
              <a:latin typeface="+mj-lt"/>
            </a:rPr>
            <a:t>Cooperación académica, movilidad y diversificación de ofertas formativas (E.C y postgrado)</a:t>
          </a:r>
        </a:p>
      </dgm:t>
    </dgm:pt>
    <dgm:pt modelId="{509CE8DC-A90A-4D76-89A5-27BD7CA4F0EE}" type="parTrans" cxnId="{8077881A-837D-4AFF-8254-8B3A809FCC55}">
      <dgm:prSet/>
      <dgm:spPr/>
      <dgm:t>
        <a:bodyPr/>
        <a:lstStyle/>
        <a:p>
          <a:endParaRPr lang="es-CO" sz="1600" b="0">
            <a:solidFill>
              <a:schemeClr val="bg1"/>
            </a:solidFill>
          </a:endParaRPr>
        </a:p>
      </dgm:t>
    </dgm:pt>
    <dgm:pt modelId="{0E2581F9-484A-44B8-AA2A-05FA68B0F6A2}" type="sibTrans" cxnId="{8077881A-837D-4AFF-8254-8B3A809FCC5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 sz="1600" b="0">
            <a:solidFill>
              <a:schemeClr val="bg1"/>
            </a:solidFill>
          </a:endParaRPr>
        </a:p>
      </dgm:t>
    </dgm:pt>
    <dgm:pt modelId="{D734EB55-A0FB-4D80-B6CE-F0C3A86F1EF8}" type="pres">
      <dgm:prSet presAssocID="{4088ED37-1EEC-4E21-BBDE-065BD8A3E6FA}" presName="Name0" presStyleCnt="0">
        <dgm:presLayoutVars>
          <dgm:chMax val="7"/>
          <dgm:chPref val="7"/>
          <dgm:dir/>
        </dgm:presLayoutVars>
      </dgm:prSet>
      <dgm:spPr/>
    </dgm:pt>
    <dgm:pt modelId="{D68EAE23-9D72-470C-AC92-BDA469C35998}" type="pres">
      <dgm:prSet presAssocID="{4088ED37-1EEC-4E21-BBDE-065BD8A3E6FA}" presName="dot1" presStyleLbl="alignNode1" presStyleIdx="0" presStyleCnt="12"/>
      <dgm:spPr/>
    </dgm:pt>
    <dgm:pt modelId="{7AB04441-D45C-4F0F-A533-D7E1FC33F71E}" type="pres">
      <dgm:prSet presAssocID="{4088ED37-1EEC-4E21-BBDE-065BD8A3E6FA}" presName="dot2" presStyleLbl="alignNode1" presStyleIdx="1" presStyleCnt="12"/>
      <dgm:spPr/>
    </dgm:pt>
    <dgm:pt modelId="{23CB979C-D4BC-4524-B4D6-C999D75FB769}" type="pres">
      <dgm:prSet presAssocID="{4088ED37-1EEC-4E21-BBDE-065BD8A3E6FA}" presName="dot3" presStyleLbl="alignNode1" presStyleIdx="2" presStyleCnt="12"/>
      <dgm:spPr/>
    </dgm:pt>
    <dgm:pt modelId="{44E70BAB-965A-411B-81D3-BD436F87C8F8}" type="pres">
      <dgm:prSet presAssocID="{4088ED37-1EEC-4E21-BBDE-065BD8A3E6FA}" presName="dot4" presStyleLbl="alignNode1" presStyleIdx="3" presStyleCnt="12"/>
      <dgm:spPr/>
    </dgm:pt>
    <dgm:pt modelId="{6D2E8F39-920C-4E0B-890F-EA19BF155A77}" type="pres">
      <dgm:prSet presAssocID="{4088ED37-1EEC-4E21-BBDE-065BD8A3E6FA}" presName="dot5" presStyleLbl="alignNode1" presStyleIdx="4" presStyleCnt="12"/>
      <dgm:spPr/>
    </dgm:pt>
    <dgm:pt modelId="{0A43DF03-4EA4-453F-9E57-36121F78D49B}" type="pres">
      <dgm:prSet presAssocID="{4088ED37-1EEC-4E21-BBDE-065BD8A3E6FA}" presName="dotArrow1" presStyleLbl="alignNode1" presStyleIdx="5" presStyleCnt="12"/>
      <dgm:spPr/>
    </dgm:pt>
    <dgm:pt modelId="{89A51785-CF41-4553-A0E2-C38B6922FB91}" type="pres">
      <dgm:prSet presAssocID="{4088ED37-1EEC-4E21-BBDE-065BD8A3E6FA}" presName="dotArrow2" presStyleLbl="alignNode1" presStyleIdx="6" presStyleCnt="12"/>
      <dgm:spPr/>
    </dgm:pt>
    <dgm:pt modelId="{7952BB9D-689E-46CA-8345-E6E55BBE3377}" type="pres">
      <dgm:prSet presAssocID="{4088ED37-1EEC-4E21-BBDE-065BD8A3E6FA}" presName="dotArrow3" presStyleLbl="alignNode1" presStyleIdx="7" presStyleCnt="12"/>
      <dgm:spPr/>
    </dgm:pt>
    <dgm:pt modelId="{3CF64BBA-7784-4E67-9B98-CF30D482F8CA}" type="pres">
      <dgm:prSet presAssocID="{4088ED37-1EEC-4E21-BBDE-065BD8A3E6FA}" presName="dotArrow4" presStyleLbl="alignNode1" presStyleIdx="8" presStyleCnt="12"/>
      <dgm:spPr/>
    </dgm:pt>
    <dgm:pt modelId="{E8C1F8ED-A99E-4D5C-A40D-14841A4FAE83}" type="pres">
      <dgm:prSet presAssocID="{4088ED37-1EEC-4E21-BBDE-065BD8A3E6FA}" presName="dotArrow5" presStyleLbl="alignNode1" presStyleIdx="9" presStyleCnt="12"/>
      <dgm:spPr/>
    </dgm:pt>
    <dgm:pt modelId="{49607090-5C51-429A-B636-CD53AD153F04}" type="pres">
      <dgm:prSet presAssocID="{4088ED37-1EEC-4E21-BBDE-065BD8A3E6FA}" presName="dotArrow6" presStyleLbl="alignNode1" presStyleIdx="10" presStyleCnt="12"/>
      <dgm:spPr/>
    </dgm:pt>
    <dgm:pt modelId="{3EEA9D8E-27A3-4ED7-9AC7-C35AC0F0FEBF}" type="pres">
      <dgm:prSet presAssocID="{4088ED37-1EEC-4E21-BBDE-065BD8A3E6FA}" presName="dotArrow7" presStyleLbl="alignNode1" presStyleIdx="11" presStyleCnt="12"/>
      <dgm:spPr/>
    </dgm:pt>
    <dgm:pt modelId="{59E240A4-DA43-4846-9B4F-36AC92108556}" type="pres">
      <dgm:prSet presAssocID="{33977703-4B4D-4FD2-A1CC-BFB1D9837557}" presName="parTx1" presStyleLbl="node1" presStyleIdx="0" presStyleCnt="3"/>
      <dgm:spPr/>
    </dgm:pt>
    <dgm:pt modelId="{87FA5734-0808-48AF-9426-A464985B167F}" type="pres">
      <dgm:prSet presAssocID="{59D3D2CA-5BF0-474A-94BF-029D821CBC4C}" presName="picture1" presStyleCnt="0"/>
      <dgm:spPr/>
    </dgm:pt>
    <dgm:pt modelId="{7F65A24D-D511-4E2D-BEDD-EBB9A8603DE4}" type="pres">
      <dgm:prSet presAssocID="{59D3D2CA-5BF0-474A-94BF-029D821CBC4C}" presName="imageRepeatNode" presStyleLbl="fgImgPlace1" presStyleIdx="0" presStyleCnt="3" custLinFactNeighborX="2425" custLinFactNeighborY="7883"/>
      <dgm:spPr/>
    </dgm:pt>
    <dgm:pt modelId="{D10C1E80-7854-4D33-9B3E-2795683EFB64}" type="pres">
      <dgm:prSet presAssocID="{3BB7D373-1700-4559-AC51-4D00B0A1A004}" presName="parTx2" presStyleLbl="node1" presStyleIdx="1" presStyleCnt="3"/>
      <dgm:spPr/>
    </dgm:pt>
    <dgm:pt modelId="{9089FDD9-A272-4B8D-8968-28BA61289532}" type="pres">
      <dgm:prSet presAssocID="{39A7BAA6-CD9C-4A1B-95F8-E3D8FE5CCD65}" presName="picture2" presStyleCnt="0"/>
      <dgm:spPr/>
    </dgm:pt>
    <dgm:pt modelId="{26B6BF7F-0471-4074-B7D6-C78F94F5A0EC}" type="pres">
      <dgm:prSet presAssocID="{39A7BAA6-CD9C-4A1B-95F8-E3D8FE5CCD65}" presName="imageRepeatNode" presStyleLbl="fgImgPlace1" presStyleIdx="1" presStyleCnt="3" custLinFactNeighborX="606" custLinFactNeighborY="8489"/>
      <dgm:spPr/>
    </dgm:pt>
    <dgm:pt modelId="{EEB5C255-179E-450C-8ED1-F299CCF8E7C1}" type="pres">
      <dgm:prSet presAssocID="{FC7D0F2A-9576-412D-875A-C12E43A93BEC}" presName="parTx3" presStyleLbl="node1" presStyleIdx="2" presStyleCnt="3"/>
      <dgm:spPr/>
    </dgm:pt>
    <dgm:pt modelId="{3CFF9E3A-BC24-422B-A5EE-B1577EFE0E8D}" type="pres">
      <dgm:prSet presAssocID="{0E2581F9-484A-44B8-AA2A-05FA68B0F6A2}" presName="picture3" presStyleCnt="0"/>
      <dgm:spPr/>
    </dgm:pt>
    <dgm:pt modelId="{B6F39E03-A18D-4A1B-ADCB-46A38DB74373}" type="pres">
      <dgm:prSet presAssocID="{0E2581F9-484A-44B8-AA2A-05FA68B0F6A2}" presName="imageRepeatNode" presStyleLbl="fgImgPlace1" presStyleIdx="2" presStyleCnt="3" custLinFactNeighborX="3638" custLinFactNeighborY="12039"/>
      <dgm:spPr/>
    </dgm:pt>
  </dgm:ptLst>
  <dgm:cxnLst>
    <dgm:cxn modelId="{46479904-5047-4F09-ABB9-CD806B5AA71E}" type="presOf" srcId="{FC7D0F2A-9576-412D-875A-C12E43A93BEC}" destId="{EEB5C255-179E-450C-8ED1-F299CCF8E7C1}" srcOrd="0" destOrd="0" presId="urn:microsoft.com/office/officeart/2008/layout/AscendingPictureAccentProcess"/>
    <dgm:cxn modelId="{8077881A-837D-4AFF-8254-8B3A809FCC55}" srcId="{4088ED37-1EEC-4E21-BBDE-065BD8A3E6FA}" destId="{FC7D0F2A-9576-412D-875A-C12E43A93BEC}" srcOrd="2" destOrd="0" parTransId="{509CE8DC-A90A-4D76-89A5-27BD7CA4F0EE}" sibTransId="{0E2581F9-484A-44B8-AA2A-05FA68B0F6A2}"/>
    <dgm:cxn modelId="{2E71841F-0169-4FB9-A857-62B228D12586}" type="presOf" srcId="{39A7BAA6-CD9C-4A1B-95F8-E3D8FE5CCD65}" destId="{26B6BF7F-0471-4074-B7D6-C78F94F5A0EC}" srcOrd="0" destOrd="0" presId="urn:microsoft.com/office/officeart/2008/layout/AscendingPictureAccentProcess"/>
    <dgm:cxn modelId="{38E0CB36-3658-4285-8668-86078EC7A5B9}" type="presOf" srcId="{59D3D2CA-5BF0-474A-94BF-029D821CBC4C}" destId="{7F65A24D-D511-4E2D-BEDD-EBB9A8603DE4}" srcOrd="0" destOrd="0" presId="urn:microsoft.com/office/officeart/2008/layout/AscendingPictureAccentProcess"/>
    <dgm:cxn modelId="{05668D5F-37C2-42F8-AF90-73EAB6000F7E}" srcId="{4088ED37-1EEC-4E21-BBDE-065BD8A3E6FA}" destId="{3BB7D373-1700-4559-AC51-4D00B0A1A004}" srcOrd="1" destOrd="0" parTransId="{B7032E7F-787F-442F-8F79-4BB70CB565F1}" sibTransId="{39A7BAA6-CD9C-4A1B-95F8-E3D8FE5CCD65}"/>
    <dgm:cxn modelId="{185FF872-0E6D-4D84-B780-342447AC4917}" type="presOf" srcId="{33977703-4B4D-4FD2-A1CC-BFB1D9837557}" destId="{59E240A4-DA43-4846-9B4F-36AC92108556}" srcOrd="0" destOrd="0" presId="urn:microsoft.com/office/officeart/2008/layout/AscendingPictureAccentProcess"/>
    <dgm:cxn modelId="{0AE6848D-90FC-4017-A167-FB79EEDA6311}" type="presOf" srcId="{4088ED37-1EEC-4E21-BBDE-065BD8A3E6FA}" destId="{D734EB55-A0FB-4D80-B6CE-F0C3A86F1EF8}" srcOrd="0" destOrd="0" presId="urn:microsoft.com/office/officeart/2008/layout/AscendingPictureAccentProcess"/>
    <dgm:cxn modelId="{1BEC7DA2-F25D-4425-9ED6-D5957E601FA4}" type="presOf" srcId="{0E2581F9-484A-44B8-AA2A-05FA68B0F6A2}" destId="{B6F39E03-A18D-4A1B-ADCB-46A38DB74373}" srcOrd="0" destOrd="0" presId="urn:microsoft.com/office/officeart/2008/layout/AscendingPictureAccentProcess"/>
    <dgm:cxn modelId="{88E955D7-90CA-4A7B-95FA-7F3F664BF00F}" type="presOf" srcId="{3BB7D373-1700-4559-AC51-4D00B0A1A004}" destId="{D10C1E80-7854-4D33-9B3E-2795683EFB64}" srcOrd="0" destOrd="0" presId="urn:microsoft.com/office/officeart/2008/layout/AscendingPictureAccentProcess"/>
    <dgm:cxn modelId="{E6A3DFE8-E9CA-4961-A862-AF69656C2DB9}" srcId="{4088ED37-1EEC-4E21-BBDE-065BD8A3E6FA}" destId="{33977703-4B4D-4FD2-A1CC-BFB1D9837557}" srcOrd="0" destOrd="0" parTransId="{D62EC2E3-3CBB-47F6-9E91-5F48A154CA83}" sibTransId="{59D3D2CA-5BF0-474A-94BF-029D821CBC4C}"/>
    <dgm:cxn modelId="{4FA977A4-452D-4AD5-B2FD-07E65F139CEC}" type="presParOf" srcId="{D734EB55-A0FB-4D80-B6CE-F0C3A86F1EF8}" destId="{D68EAE23-9D72-470C-AC92-BDA469C35998}" srcOrd="0" destOrd="0" presId="urn:microsoft.com/office/officeart/2008/layout/AscendingPictureAccentProcess"/>
    <dgm:cxn modelId="{55238BB2-AA31-41C0-86BD-22256F6E7953}" type="presParOf" srcId="{D734EB55-A0FB-4D80-B6CE-F0C3A86F1EF8}" destId="{7AB04441-D45C-4F0F-A533-D7E1FC33F71E}" srcOrd="1" destOrd="0" presId="urn:microsoft.com/office/officeart/2008/layout/AscendingPictureAccentProcess"/>
    <dgm:cxn modelId="{37BDE92A-5026-4866-84EA-9D634030C78B}" type="presParOf" srcId="{D734EB55-A0FB-4D80-B6CE-F0C3A86F1EF8}" destId="{23CB979C-D4BC-4524-B4D6-C999D75FB769}" srcOrd="2" destOrd="0" presId="urn:microsoft.com/office/officeart/2008/layout/AscendingPictureAccentProcess"/>
    <dgm:cxn modelId="{EA922ADA-261C-4E44-88C9-EE337E9F7F5B}" type="presParOf" srcId="{D734EB55-A0FB-4D80-B6CE-F0C3A86F1EF8}" destId="{44E70BAB-965A-411B-81D3-BD436F87C8F8}" srcOrd="3" destOrd="0" presId="urn:microsoft.com/office/officeart/2008/layout/AscendingPictureAccentProcess"/>
    <dgm:cxn modelId="{7907D364-314A-41B8-AD5F-0E04E01706D8}" type="presParOf" srcId="{D734EB55-A0FB-4D80-B6CE-F0C3A86F1EF8}" destId="{6D2E8F39-920C-4E0B-890F-EA19BF155A77}" srcOrd="4" destOrd="0" presId="urn:microsoft.com/office/officeart/2008/layout/AscendingPictureAccentProcess"/>
    <dgm:cxn modelId="{96DA2EA8-4925-4DA8-A87B-1D86CCB76C0E}" type="presParOf" srcId="{D734EB55-A0FB-4D80-B6CE-F0C3A86F1EF8}" destId="{0A43DF03-4EA4-453F-9E57-36121F78D49B}" srcOrd="5" destOrd="0" presId="urn:microsoft.com/office/officeart/2008/layout/AscendingPictureAccentProcess"/>
    <dgm:cxn modelId="{5B0AC3EB-B8A2-4B70-BECD-01EF41C1230E}" type="presParOf" srcId="{D734EB55-A0FB-4D80-B6CE-F0C3A86F1EF8}" destId="{89A51785-CF41-4553-A0E2-C38B6922FB91}" srcOrd="6" destOrd="0" presId="urn:microsoft.com/office/officeart/2008/layout/AscendingPictureAccentProcess"/>
    <dgm:cxn modelId="{F843998F-E2CD-4341-9A1E-EFD1359EB53E}" type="presParOf" srcId="{D734EB55-A0FB-4D80-B6CE-F0C3A86F1EF8}" destId="{7952BB9D-689E-46CA-8345-E6E55BBE3377}" srcOrd="7" destOrd="0" presId="urn:microsoft.com/office/officeart/2008/layout/AscendingPictureAccentProcess"/>
    <dgm:cxn modelId="{788C9508-D671-4B00-93B2-C7B748DB8908}" type="presParOf" srcId="{D734EB55-A0FB-4D80-B6CE-F0C3A86F1EF8}" destId="{3CF64BBA-7784-4E67-9B98-CF30D482F8CA}" srcOrd="8" destOrd="0" presId="urn:microsoft.com/office/officeart/2008/layout/AscendingPictureAccentProcess"/>
    <dgm:cxn modelId="{1027397B-8CA3-48E4-94BC-13D8889DD62B}" type="presParOf" srcId="{D734EB55-A0FB-4D80-B6CE-F0C3A86F1EF8}" destId="{E8C1F8ED-A99E-4D5C-A40D-14841A4FAE83}" srcOrd="9" destOrd="0" presId="urn:microsoft.com/office/officeart/2008/layout/AscendingPictureAccentProcess"/>
    <dgm:cxn modelId="{6B14CE6B-DBAD-4999-B01D-BC010AC1F197}" type="presParOf" srcId="{D734EB55-A0FB-4D80-B6CE-F0C3A86F1EF8}" destId="{49607090-5C51-429A-B636-CD53AD153F04}" srcOrd="10" destOrd="0" presId="urn:microsoft.com/office/officeart/2008/layout/AscendingPictureAccentProcess"/>
    <dgm:cxn modelId="{6DDEE3EF-7CAD-417A-A15B-79FB4618AD56}" type="presParOf" srcId="{D734EB55-A0FB-4D80-B6CE-F0C3A86F1EF8}" destId="{3EEA9D8E-27A3-4ED7-9AC7-C35AC0F0FEBF}" srcOrd="11" destOrd="0" presId="urn:microsoft.com/office/officeart/2008/layout/AscendingPictureAccentProcess"/>
    <dgm:cxn modelId="{E092EDB0-16B9-4C95-97ED-3FC879A09B5B}" type="presParOf" srcId="{D734EB55-A0FB-4D80-B6CE-F0C3A86F1EF8}" destId="{59E240A4-DA43-4846-9B4F-36AC92108556}" srcOrd="12" destOrd="0" presId="urn:microsoft.com/office/officeart/2008/layout/AscendingPictureAccentProcess"/>
    <dgm:cxn modelId="{11C75480-6F4C-44F8-A043-CAF66D648635}" type="presParOf" srcId="{D734EB55-A0FB-4D80-B6CE-F0C3A86F1EF8}" destId="{87FA5734-0808-48AF-9426-A464985B167F}" srcOrd="13" destOrd="0" presId="urn:microsoft.com/office/officeart/2008/layout/AscendingPictureAccentProcess"/>
    <dgm:cxn modelId="{2705C254-8BCA-4B4F-93AC-331E4EBBA6F8}" type="presParOf" srcId="{87FA5734-0808-48AF-9426-A464985B167F}" destId="{7F65A24D-D511-4E2D-BEDD-EBB9A8603DE4}" srcOrd="0" destOrd="0" presId="urn:microsoft.com/office/officeart/2008/layout/AscendingPictureAccentProcess"/>
    <dgm:cxn modelId="{3D8A3721-2E03-4C3E-B331-CEA509347D3B}" type="presParOf" srcId="{D734EB55-A0FB-4D80-B6CE-F0C3A86F1EF8}" destId="{D10C1E80-7854-4D33-9B3E-2795683EFB64}" srcOrd="14" destOrd="0" presId="urn:microsoft.com/office/officeart/2008/layout/AscendingPictureAccentProcess"/>
    <dgm:cxn modelId="{CD76D641-C6FE-4B43-8E04-5CE418237A25}" type="presParOf" srcId="{D734EB55-A0FB-4D80-B6CE-F0C3A86F1EF8}" destId="{9089FDD9-A272-4B8D-8968-28BA61289532}" srcOrd="15" destOrd="0" presId="urn:microsoft.com/office/officeart/2008/layout/AscendingPictureAccentProcess"/>
    <dgm:cxn modelId="{61A8BF4E-875F-4872-8499-8194CB6DC790}" type="presParOf" srcId="{9089FDD9-A272-4B8D-8968-28BA61289532}" destId="{26B6BF7F-0471-4074-B7D6-C78F94F5A0EC}" srcOrd="0" destOrd="0" presId="urn:microsoft.com/office/officeart/2008/layout/AscendingPictureAccentProcess"/>
    <dgm:cxn modelId="{05079CFE-9D03-4948-8B29-75C820ED2089}" type="presParOf" srcId="{D734EB55-A0FB-4D80-B6CE-F0C3A86F1EF8}" destId="{EEB5C255-179E-450C-8ED1-F299CCF8E7C1}" srcOrd="16" destOrd="0" presId="urn:microsoft.com/office/officeart/2008/layout/AscendingPictureAccentProcess"/>
    <dgm:cxn modelId="{6BDF1288-C956-499C-9B50-659DC7B8FE48}" type="presParOf" srcId="{D734EB55-A0FB-4D80-B6CE-F0C3A86F1EF8}" destId="{3CFF9E3A-BC24-422B-A5EE-B1577EFE0E8D}" srcOrd="17" destOrd="0" presId="urn:microsoft.com/office/officeart/2008/layout/AscendingPictureAccentProcess"/>
    <dgm:cxn modelId="{CD438C98-95E7-41B9-AB1C-AB4DF4A82287}" type="presParOf" srcId="{3CFF9E3A-BC24-422B-A5EE-B1577EFE0E8D}" destId="{B6F39E03-A18D-4A1B-ADCB-46A38DB7437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19996D-54D6-4FC4-9A44-D4036E01036E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F2F6132A-2C3B-43AE-BC05-9D91C898D4B6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dirty="0"/>
            <a:t>Organización &amp; Administración Documental</a:t>
          </a:r>
          <a:endParaRPr lang="es-ES" dirty="0"/>
        </a:p>
      </dgm:t>
    </dgm:pt>
    <dgm:pt modelId="{3184D693-AEEB-4754-8678-C8174AAF6FA1}" type="parTrans" cxnId="{1FCEFAF9-466E-4727-8CEC-7571C17F6703}">
      <dgm:prSet/>
      <dgm:spPr/>
      <dgm:t>
        <a:bodyPr/>
        <a:lstStyle/>
        <a:p>
          <a:endParaRPr lang="es-ES"/>
        </a:p>
      </dgm:t>
    </dgm:pt>
    <dgm:pt modelId="{8B218D9D-C368-4996-A303-AEF36B9DE598}" type="sibTrans" cxnId="{1FCEFAF9-466E-4727-8CEC-7571C17F6703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0D2CC94B-CC45-46E2-88C7-A223DA39D7E2}">
      <dgm:prSet phldrT="[Texto]"/>
      <dgm:spPr/>
      <dgm:t>
        <a:bodyPr/>
        <a:lstStyle/>
        <a:p>
          <a:r>
            <a:rPr lang="es-CO" dirty="0"/>
            <a:t>Lineamientos</a:t>
          </a:r>
        </a:p>
        <a:p>
          <a:r>
            <a:rPr lang="es-CO" dirty="0"/>
            <a:t>Políticas</a:t>
          </a:r>
        </a:p>
        <a:p>
          <a:r>
            <a:rPr lang="es-CO" dirty="0"/>
            <a:t>Instrumentos de Control</a:t>
          </a:r>
          <a:endParaRPr lang="es-ES" dirty="0"/>
        </a:p>
      </dgm:t>
    </dgm:pt>
    <dgm:pt modelId="{537DF9C1-12CC-44F0-BE98-ED493C3FADD8}" type="parTrans" cxnId="{236276C1-DF5B-4198-9A8B-6B7E5209272B}">
      <dgm:prSet/>
      <dgm:spPr/>
      <dgm:t>
        <a:bodyPr/>
        <a:lstStyle/>
        <a:p>
          <a:endParaRPr lang="es-ES"/>
        </a:p>
      </dgm:t>
    </dgm:pt>
    <dgm:pt modelId="{2FBB145C-B057-49BA-A029-6085185E6279}" type="sibTrans" cxnId="{236276C1-DF5B-4198-9A8B-6B7E5209272B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98D337A5-5875-4074-B45E-CAFBC237BA02}">
      <dgm:prSet phldrT="[Texto]"/>
      <dgm:spPr>
        <a:solidFill>
          <a:srgbClr val="00B050"/>
        </a:solidFill>
      </dgm:spPr>
      <dgm:t>
        <a:bodyPr/>
        <a:lstStyle/>
        <a:p>
          <a:r>
            <a:rPr lang="es-CO" dirty="0"/>
            <a:t>AIP</a:t>
          </a:r>
          <a:endParaRPr lang="es-ES" dirty="0"/>
        </a:p>
      </dgm:t>
    </dgm:pt>
    <dgm:pt modelId="{D8402AF6-FBB7-4BA3-A273-5C14CFF44695}" type="parTrans" cxnId="{350E9F6C-EE8A-4030-A385-EDFC1753EC5D}">
      <dgm:prSet/>
      <dgm:spPr/>
      <dgm:t>
        <a:bodyPr/>
        <a:lstStyle/>
        <a:p>
          <a:endParaRPr lang="es-ES"/>
        </a:p>
      </dgm:t>
    </dgm:pt>
    <dgm:pt modelId="{58744B7B-294E-4EDB-9296-6ED173E0D783}" type="sibTrans" cxnId="{350E9F6C-EE8A-4030-A385-EDFC1753EC5D}">
      <dgm:prSet/>
      <dgm:spPr/>
      <dgm:t>
        <a:bodyPr/>
        <a:lstStyle/>
        <a:p>
          <a:endParaRPr lang="es-ES"/>
        </a:p>
      </dgm:t>
    </dgm:pt>
    <dgm:pt modelId="{996B87B4-AE3F-4813-B05E-BD60B658C404}" type="pres">
      <dgm:prSet presAssocID="{0C19996D-54D6-4FC4-9A44-D4036E01036E}" presName="Name0" presStyleCnt="0">
        <dgm:presLayoutVars>
          <dgm:dir/>
          <dgm:resizeHandles val="exact"/>
        </dgm:presLayoutVars>
      </dgm:prSet>
      <dgm:spPr/>
    </dgm:pt>
    <dgm:pt modelId="{CD79527F-072D-4FBD-AD4E-208DF6A3554C}" type="pres">
      <dgm:prSet presAssocID="{0C19996D-54D6-4FC4-9A44-D4036E01036E}" presName="vNodes" presStyleCnt="0"/>
      <dgm:spPr/>
    </dgm:pt>
    <dgm:pt modelId="{98AAF64D-4C49-4AE8-92C6-1D409CA94A9D}" type="pres">
      <dgm:prSet presAssocID="{F2F6132A-2C3B-43AE-BC05-9D91C898D4B6}" presName="node" presStyleLbl="node1" presStyleIdx="0" presStyleCnt="3">
        <dgm:presLayoutVars>
          <dgm:bulletEnabled val="1"/>
        </dgm:presLayoutVars>
      </dgm:prSet>
      <dgm:spPr/>
    </dgm:pt>
    <dgm:pt modelId="{4249DCFA-B9CE-43E4-81D4-5E5C8FC1998E}" type="pres">
      <dgm:prSet presAssocID="{8B218D9D-C368-4996-A303-AEF36B9DE598}" presName="spacerT" presStyleCnt="0"/>
      <dgm:spPr/>
    </dgm:pt>
    <dgm:pt modelId="{4988CB5C-B5F1-47C7-9271-738462D89898}" type="pres">
      <dgm:prSet presAssocID="{8B218D9D-C368-4996-A303-AEF36B9DE598}" presName="sibTrans" presStyleLbl="sibTrans2D1" presStyleIdx="0" presStyleCnt="2"/>
      <dgm:spPr/>
    </dgm:pt>
    <dgm:pt modelId="{09C20133-1EFF-47A1-B94B-41F80E39D534}" type="pres">
      <dgm:prSet presAssocID="{8B218D9D-C368-4996-A303-AEF36B9DE598}" presName="spacerB" presStyleCnt="0"/>
      <dgm:spPr/>
    </dgm:pt>
    <dgm:pt modelId="{7E0EBAB5-BF2E-400E-B113-40E9F09BDEE1}" type="pres">
      <dgm:prSet presAssocID="{0D2CC94B-CC45-46E2-88C7-A223DA39D7E2}" presName="node" presStyleLbl="node1" presStyleIdx="1" presStyleCnt="3">
        <dgm:presLayoutVars>
          <dgm:bulletEnabled val="1"/>
        </dgm:presLayoutVars>
      </dgm:prSet>
      <dgm:spPr/>
    </dgm:pt>
    <dgm:pt modelId="{9C0AF754-18CD-4C15-A3D5-074755CD8CD0}" type="pres">
      <dgm:prSet presAssocID="{0C19996D-54D6-4FC4-9A44-D4036E01036E}" presName="sibTransLast" presStyleLbl="sibTrans2D1" presStyleIdx="1" presStyleCnt="2"/>
      <dgm:spPr/>
    </dgm:pt>
    <dgm:pt modelId="{997F3D23-2A9C-405D-9078-B894266099F1}" type="pres">
      <dgm:prSet presAssocID="{0C19996D-54D6-4FC4-9A44-D4036E01036E}" presName="connectorText" presStyleLbl="sibTrans2D1" presStyleIdx="1" presStyleCnt="2"/>
      <dgm:spPr/>
    </dgm:pt>
    <dgm:pt modelId="{47465A20-84B1-4425-945E-E9BAA21AD317}" type="pres">
      <dgm:prSet presAssocID="{0C19996D-54D6-4FC4-9A44-D4036E01036E}" presName="lastNode" presStyleLbl="node1" presStyleIdx="2" presStyleCnt="3" custScaleX="68527" custScaleY="68006">
        <dgm:presLayoutVars>
          <dgm:bulletEnabled val="1"/>
        </dgm:presLayoutVars>
      </dgm:prSet>
      <dgm:spPr/>
    </dgm:pt>
  </dgm:ptLst>
  <dgm:cxnLst>
    <dgm:cxn modelId="{FC0EF739-A6BB-48AF-99C7-A142CD7125D7}" type="presOf" srcId="{8B218D9D-C368-4996-A303-AEF36B9DE598}" destId="{4988CB5C-B5F1-47C7-9271-738462D89898}" srcOrd="0" destOrd="0" presId="urn:microsoft.com/office/officeart/2005/8/layout/equation2"/>
    <dgm:cxn modelId="{9378285B-7F81-4D46-B967-DEF743788EC2}" type="presOf" srcId="{2FBB145C-B057-49BA-A029-6085185E6279}" destId="{997F3D23-2A9C-405D-9078-B894266099F1}" srcOrd="1" destOrd="0" presId="urn:microsoft.com/office/officeart/2005/8/layout/equation2"/>
    <dgm:cxn modelId="{7FB43F66-9989-48A6-A5C1-3C1935F95FC1}" type="presOf" srcId="{98D337A5-5875-4074-B45E-CAFBC237BA02}" destId="{47465A20-84B1-4425-945E-E9BAA21AD317}" srcOrd="0" destOrd="0" presId="urn:microsoft.com/office/officeart/2005/8/layout/equation2"/>
    <dgm:cxn modelId="{350E9F6C-EE8A-4030-A385-EDFC1753EC5D}" srcId="{0C19996D-54D6-4FC4-9A44-D4036E01036E}" destId="{98D337A5-5875-4074-B45E-CAFBC237BA02}" srcOrd="2" destOrd="0" parTransId="{D8402AF6-FBB7-4BA3-A273-5C14CFF44695}" sibTransId="{58744B7B-294E-4EDB-9296-6ED173E0D783}"/>
    <dgm:cxn modelId="{51ECAB4D-6F9D-417E-8A43-A2D5382FD284}" type="presOf" srcId="{0C19996D-54D6-4FC4-9A44-D4036E01036E}" destId="{996B87B4-AE3F-4813-B05E-BD60B658C404}" srcOrd="0" destOrd="0" presId="urn:microsoft.com/office/officeart/2005/8/layout/equation2"/>
    <dgm:cxn modelId="{F2B38897-D1FA-4278-A762-A6D716B76585}" type="presOf" srcId="{F2F6132A-2C3B-43AE-BC05-9D91C898D4B6}" destId="{98AAF64D-4C49-4AE8-92C6-1D409CA94A9D}" srcOrd="0" destOrd="0" presId="urn:microsoft.com/office/officeart/2005/8/layout/equation2"/>
    <dgm:cxn modelId="{236276C1-DF5B-4198-9A8B-6B7E5209272B}" srcId="{0C19996D-54D6-4FC4-9A44-D4036E01036E}" destId="{0D2CC94B-CC45-46E2-88C7-A223DA39D7E2}" srcOrd="1" destOrd="0" parTransId="{537DF9C1-12CC-44F0-BE98-ED493C3FADD8}" sibTransId="{2FBB145C-B057-49BA-A029-6085185E6279}"/>
    <dgm:cxn modelId="{D5A386CB-2A1A-46EB-BFE4-C43048898954}" type="presOf" srcId="{0D2CC94B-CC45-46E2-88C7-A223DA39D7E2}" destId="{7E0EBAB5-BF2E-400E-B113-40E9F09BDEE1}" srcOrd="0" destOrd="0" presId="urn:microsoft.com/office/officeart/2005/8/layout/equation2"/>
    <dgm:cxn modelId="{CDFC71F4-2D09-49A0-8074-3E02C10BF01F}" type="presOf" srcId="{2FBB145C-B057-49BA-A029-6085185E6279}" destId="{9C0AF754-18CD-4C15-A3D5-074755CD8CD0}" srcOrd="0" destOrd="0" presId="urn:microsoft.com/office/officeart/2005/8/layout/equation2"/>
    <dgm:cxn modelId="{1FCEFAF9-466E-4727-8CEC-7571C17F6703}" srcId="{0C19996D-54D6-4FC4-9A44-D4036E01036E}" destId="{F2F6132A-2C3B-43AE-BC05-9D91C898D4B6}" srcOrd="0" destOrd="0" parTransId="{3184D693-AEEB-4754-8678-C8174AAF6FA1}" sibTransId="{8B218D9D-C368-4996-A303-AEF36B9DE598}"/>
    <dgm:cxn modelId="{0E4FEB96-F21E-4030-8398-C4B29F23D6DE}" type="presParOf" srcId="{996B87B4-AE3F-4813-B05E-BD60B658C404}" destId="{CD79527F-072D-4FBD-AD4E-208DF6A3554C}" srcOrd="0" destOrd="0" presId="urn:microsoft.com/office/officeart/2005/8/layout/equation2"/>
    <dgm:cxn modelId="{8817926F-5176-43F2-9E35-7D230F5BB054}" type="presParOf" srcId="{CD79527F-072D-4FBD-AD4E-208DF6A3554C}" destId="{98AAF64D-4C49-4AE8-92C6-1D409CA94A9D}" srcOrd="0" destOrd="0" presId="urn:microsoft.com/office/officeart/2005/8/layout/equation2"/>
    <dgm:cxn modelId="{4EF306B0-DFA8-40A5-A98D-E82983305D1F}" type="presParOf" srcId="{CD79527F-072D-4FBD-AD4E-208DF6A3554C}" destId="{4249DCFA-B9CE-43E4-81D4-5E5C8FC1998E}" srcOrd="1" destOrd="0" presId="urn:microsoft.com/office/officeart/2005/8/layout/equation2"/>
    <dgm:cxn modelId="{6C725F8F-DBB1-4B6D-8494-70C5F3524D77}" type="presParOf" srcId="{CD79527F-072D-4FBD-AD4E-208DF6A3554C}" destId="{4988CB5C-B5F1-47C7-9271-738462D89898}" srcOrd="2" destOrd="0" presId="urn:microsoft.com/office/officeart/2005/8/layout/equation2"/>
    <dgm:cxn modelId="{B1449CC3-ED2C-49AE-BC4F-8C44C4AFFC2B}" type="presParOf" srcId="{CD79527F-072D-4FBD-AD4E-208DF6A3554C}" destId="{09C20133-1EFF-47A1-B94B-41F80E39D534}" srcOrd="3" destOrd="0" presId="urn:microsoft.com/office/officeart/2005/8/layout/equation2"/>
    <dgm:cxn modelId="{85B9798F-D1FB-423B-B37C-167613E606C4}" type="presParOf" srcId="{CD79527F-072D-4FBD-AD4E-208DF6A3554C}" destId="{7E0EBAB5-BF2E-400E-B113-40E9F09BDEE1}" srcOrd="4" destOrd="0" presId="urn:microsoft.com/office/officeart/2005/8/layout/equation2"/>
    <dgm:cxn modelId="{C0DCFF76-0D7C-41DF-B171-3F626F17A714}" type="presParOf" srcId="{996B87B4-AE3F-4813-B05E-BD60B658C404}" destId="{9C0AF754-18CD-4C15-A3D5-074755CD8CD0}" srcOrd="1" destOrd="0" presId="urn:microsoft.com/office/officeart/2005/8/layout/equation2"/>
    <dgm:cxn modelId="{D925C612-3E36-4C1C-A14C-93F6D5C7779A}" type="presParOf" srcId="{9C0AF754-18CD-4C15-A3D5-074755CD8CD0}" destId="{997F3D23-2A9C-405D-9078-B894266099F1}" srcOrd="0" destOrd="0" presId="urn:microsoft.com/office/officeart/2005/8/layout/equation2"/>
    <dgm:cxn modelId="{DD4B3754-A589-4082-95C9-FBF6B88311C8}" type="presParOf" srcId="{996B87B4-AE3F-4813-B05E-BD60B658C404}" destId="{47465A20-84B1-4425-945E-E9BAA21AD31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84386-9539-46B9-81E7-6AA45B632EB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5B79B7-FF5D-4294-AECC-E340E2996DE6}">
      <dgm:prSet phldrT="[Texto]"/>
      <dgm:spPr/>
      <dgm:t>
        <a:bodyPr/>
        <a:lstStyle/>
        <a:p>
          <a:r>
            <a:rPr lang="es-ES" dirty="0"/>
            <a:t>Formación Holística</a:t>
          </a:r>
        </a:p>
      </dgm:t>
    </dgm:pt>
    <dgm:pt modelId="{609854EF-7974-4F06-83AD-A592B0D30D43}" type="parTrans" cxnId="{89895F88-419D-4A6E-812B-8F808F38FFFA}">
      <dgm:prSet/>
      <dgm:spPr/>
      <dgm:t>
        <a:bodyPr/>
        <a:lstStyle/>
        <a:p>
          <a:endParaRPr lang="es-ES"/>
        </a:p>
      </dgm:t>
    </dgm:pt>
    <dgm:pt modelId="{5A97348D-81E2-44E6-80FF-2CD8E4D47B9E}" type="sibTrans" cxnId="{89895F88-419D-4A6E-812B-8F808F38FFFA}">
      <dgm:prSet/>
      <dgm:spPr/>
      <dgm:t>
        <a:bodyPr/>
        <a:lstStyle/>
        <a:p>
          <a:endParaRPr lang="es-ES"/>
        </a:p>
      </dgm:t>
    </dgm:pt>
    <dgm:pt modelId="{B7AAEB20-0C6D-429A-874B-6F905D4CDF22}">
      <dgm:prSet phldrT="[Texto]"/>
      <dgm:spPr/>
      <dgm:t>
        <a:bodyPr/>
        <a:lstStyle/>
        <a:p>
          <a:r>
            <a:rPr lang="es-CO" dirty="0"/>
            <a:t>Mejorar la calidad de vida de los ciudadanos</a:t>
          </a:r>
          <a:endParaRPr lang="es-ES" dirty="0"/>
        </a:p>
      </dgm:t>
    </dgm:pt>
    <dgm:pt modelId="{08D03F15-228E-4086-B6DD-6CFC26F09E3A}" type="parTrans" cxnId="{09F616C7-4371-4A69-9356-D7A4C3B84D8A}">
      <dgm:prSet/>
      <dgm:spPr/>
      <dgm:t>
        <a:bodyPr/>
        <a:lstStyle/>
        <a:p>
          <a:endParaRPr lang="es-ES"/>
        </a:p>
      </dgm:t>
    </dgm:pt>
    <dgm:pt modelId="{4E800B30-430C-4555-B3BC-4C25B4A29D65}" type="sibTrans" cxnId="{09F616C7-4371-4A69-9356-D7A4C3B84D8A}">
      <dgm:prSet/>
      <dgm:spPr/>
      <dgm:t>
        <a:bodyPr/>
        <a:lstStyle/>
        <a:p>
          <a:endParaRPr lang="es-ES"/>
        </a:p>
      </dgm:t>
    </dgm:pt>
    <dgm:pt modelId="{4DAACC04-7BFB-4D75-B3D2-D09490E1D4F1}">
      <dgm:prSet phldrT="[Texto]"/>
      <dgm:spPr/>
      <dgm:t>
        <a:bodyPr/>
        <a:lstStyle/>
        <a:p>
          <a:r>
            <a:rPr lang="es-CO" dirty="0"/>
            <a:t>Formación Gerencial</a:t>
          </a:r>
          <a:endParaRPr lang="es-ES" dirty="0"/>
        </a:p>
      </dgm:t>
    </dgm:pt>
    <dgm:pt modelId="{6FCAFB8C-FBF0-4302-8741-3FE851678E09}" type="parTrans" cxnId="{C0DD0FDD-2272-4C3E-88C5-C5B48AF35530}">
      <dgm:prSet/>
      <dgm:spPr/>
      <dgm:t>
        <a:bodyPr/>
        <a:lstStyle/>
        <a:p>
          <a:endParaRPr lang="es-ES"/>
        </a:p>
      </dgm:t>
    </dgm:pt>
    <dgm:pt modelId="{180C3302-1577-40BB-A91C-29069F08CA7C}" type="sibTrans" cxnId="{C0DD0FDD-2272-4C3E-88C5-C5B48AF35530}">
      <dgm:prSet/>
      <dgm:spPr/>
      <dgm:t>
        <a:bodyPr/>
        <a:lstStyle/>
        <a:p>
          <a:endParaRPr lang="es-ES"/>
        </a:p>
      </dgm:t>
    </dgm:pt>
    <dgm:pt modelId="{0923788D-B2F9-46BF-AE60-153E3B5BE713}">
      <dgm:prSet phldrT="[Texto]"/>
      <dgm:spPr/>
      <dgm:t>
        <a:bodyPr/>
        <a:lstStyle/>
        <a:p>
          <a:r>
            <a:rPr lang="es-CO" dirty="0"/>
            <a:t>Apoyo al crecimiento social</a:t>
          </a:r>
          <a:endParaRPr lang="es-ES" dirty="0"/>
        </a:p>
      </dgm:t>
    </dgm:pt>
    <dgm:pt modelId="{327FEB6A-3180-404F-ADD4-5DA7AC412677}" type="parTrans" cxnId="{FCB543AC-D06D-40BF-9A7A-C8DBA64F6456}">
      <dgm:prSet/>
      <dgm:spPr/>
      <dgm:t>
        <a:bodyPr/>
        <a:lstStyle/>
        <a:p>
          <a:endParaRPr lang="es-ES"/>
        </a:p>
      </dgm:t>
    </dgm:pt>
    <dgm:pt modelId="{90E123C1-75CA-41D7-B5A2-54EDE57A9757}" type="sibTrans" cxnId="{FCB543AC-D06D-40BF-9A7A-C8DBA64F6456}">
      <dgm:prSet/>
      <dgm:spPr/>
      <dgm:t>
        <a:bodyPr/>
        <a:lstStyle/>
        <a:p>
          <a:endParaRPr lang="es-ES"/>
        </a:p>
      </dgm:t>
    </dgm:pt>
    <dgm:pt modelId="{94698366-503E-4A56-A336-14D9256B7099}">
      <dgm:prSet phldrT="[Texto]"/>
      <dgm:spPr/>
      <dgm:t>
        <a:bodyPr/>
        <a:lstStyle/>
        <a:p>
          <a:r>
            <a:rPr lang="es-CO" dirty="0"/>
            <a:t>Fomentar la transparencia</a:t>
          </a:r>
          <a:endParaRPr lang="es-ES" dirty="0"/>
        </a:p>
      </dgm:t>
    </dgm:pt>
    <dgm:pt modelId="{702C5E61-918B-4A05-8C2E-875F568CBC60}" type="parTrans" cxnId="{757422F8-DC69-407E-AF13-6ECA7999E9B9}">
      <dgm:prSet/>
      <dgm:spPr/>
      <dgm:t>
        <a:bodyPr/>
        <a:lstStyle/>
        <a:p>
          <a:endParaRPr lang="es-ES"/>
        </a:p>
      </dgm:t>
    </dgm:pt>
    <dgm:pt modelId="{D6F89218-8FB2-4A92-9D09-F70E0B16BCD7}" type="sibTrans" cxnId="{757422F8-DC69-407E-AF13-6ECA7999E9B9}">
      <dgm:prSet/>
      <dgm:spPr/>
      <dgm:t>
        <a:bodyPr/>
        <a:lstStyle/>
        <a:p>
          <a:endParaRPr lang="es-ES"/>
        </a:p>
      </dgm:t>
    </dgm:pt>
    <dgm:pt modelId="{D4ED778E-AB59-46CD-9A34-88DBFD85C1A4}">
      <dgm:prSet phldrT="[Texto]"/>
      <dgm:spPr/>
      <dgm:t>
        <a:bodyPr/>
        <a:lstStyle/>
        <a:p>
          <a:r>
            <a:rPr lang="es-CO" dirty="0"/>
            <a:t>Solución a problemáticas sociales reales</a:t>
          </a:r>
          <a:endParaRPr lang="es-ES" dirty="0"/>
        </a:p>
      </dgm:t>
    </dgm:pt>
    <dgm:pt modelId="{108929B5-9E67-47F6-9A3C-DAF19B6DB7D3}" type="parTrans" cxnId="{4E7B80B7-CEDB-4B72-8C4A-1795DC6F16F3}">
      <dgm:prSet/>
      <dgm:spPr/>
      <dgm:t>
        <a:bodyPr/>
        <a:lstStyle/>
        <a:p>
          <a:endParaRPr lang="es-ES"/>
        </a:p>
      </dgm:t>
    </dgm:pt>
    <dgm:pt modelId="{B8F7396D-8A6D-44B8-BBDD-DB9ED4FF0632}" type="sibTrans" cxnId="{4E7B80B7-CEDB-4B72-8C4A-1795DC6F16F3}">
      <dgm:prSet/>
      <dgm:spPr/>
      <dgm:t>
        <a:bodyPr/>
        <a:lstStyle/>
        <a:p>
          <a:endParaRPr lang="es-ES"/>
        </a:p>
      </dgm:t>
    </dgm:pt>
    <dgm:pt modelId="{F8B96B36-CCA3-4FC3-A2E7-23117824A6AD}" type="pres">
      <dgm:prSet presAssocID="{FD084386-9539-46B9-81E7-6AA45B632EB8}" presName="Name0" presStyleCnt="0">
        <dgm:presLayoutVars>
          <dgm:chMax/>
          <dgm:chPref/>
          <dgm:dir/>
          <dgm:animLvl val="lvl"/>
        </dgm:presLayoutVars>
      </dgm:prSet>
      <dgm:spPr/>
    </dgm:pt>
    <dgm:pt modelId="{C3B94E09-7373-4377-9C5E-77A776C4E4CD}" type="pres">
      <dgm:prSet presAssocID="{635B79B7-FF5D-4294-AECC-E340E2996DE6}" presName="composite" presStyleCnt="0"/>
      <dgm:spPr/>
    </dgm:pt>
    <dgm:pt modelId="{B5E1B9DD-D489-47CE-AACC-4B2116BC5D33}" type="pres">
      <dgm:prSet presAssocID="{635B79B7-FF5D-4294-AECC-E340E2996DE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56CAAB5-1064-464D-8F10-A4114EFA8F07}" type="pres">
      <dgm:prSet presAssocID="{635B79B7-FF5D-4294-AECC-E340E2996DE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5B49967-93DF-455B-BC79-98E69BB3B1FE}" type="pres">
      <dgm:prSet presAssocID="{635B79B7-FF5D-4294-AECC-E340E2996DE6}" presName="BalanceSpacing" presStyleCnt="0"/>
      <dgm:spPr/>
    </dgm:pt>
    <dgm:pt modelId="{B4DB8026-2B6D-4EAC-B410-E4060CBF6BC4}" type="pres">
      <dgm:prSet presAssocID="{635B79B7-FF5D-4294-AECC-E340E2996DE6}" presName="BalanceSpacing1" presStyleCnt="0"/>
      <dgm:spPr/>
    </dgm:pt>
    <dgm:pt modelId="{B0A4E2DD-B99F-4CAD-AA14-9143929AC145}" type="pres">
      <dgm:prSet presAssocID="{5A97348D-81E2-44E6-80FF-2CD8E4D47B9E}" presName="Accent1Text" presStyleLbl="node1" presStyleIdx="1" presStyleCnt="6"/>
      <dgm:spPr/>
    </dgm:pt>
    <dgm:pt modelId="{B19D3DDB-2D1A-4DC9-BD59-9B3FEAE51EE8}" type="pres">
      <dgm:prSet presAssocID="{5A97348D-81E2-44E6-80FF-2CD8E4D47B9E}" presName="spaceBetweenRectangles" presStyleCnt="0"/>
      <dgm:spPr/>
    </dgm:pt>
    <dgm:pt modelId="{C721D0DC-1C83-4124-B66E-8B0C69E7D185}" type="pres">
      <dgm:prSet presAssocID="{4DAACC04-7BFB-4D75-B3D2-D09490E1D4F1}" presName="composite" presStyleCnt="0"/>
      <dgm:spPr/>
    </dgm:pt>
    <dgm:pt modelId="{4E112343-C2C7-4764-9596-1C7F94BB0419}" type="pres">
      <dgm:prSet presAssocID="{4DAACC04-7BFB-4D75-B3D2-D09490E1D4F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315669D-1E33-4F38-8624-978CE9C82A90}" type="pres">
      <dgm:prSet presAssocID="{4DAACC04-7BFB-4D75-B3D2-D09490E1D4F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CE96107-DAC0-4E9A-B78D-3F367D65A122}" type="pres">
      <dgm:prSet presAssocID="{4DAACC04-7BFB-4D75-B3D2-D09490E1D4F1}" presName="BalanceSpacing" presStyleCnt="0"/>
      <dgm:spPr/>
    </dgm:pt>
    <dgm:pt modelId="{3D44C6D8-BC07-4BB5-B35B-857ED74FCFC4}" type="pres">
      <dgm:prSet presAssocID="{4DAACC04-7BFB-4D75-B3D2-D09490E1D4F1}" presName="BalanceSpacing1" presStyleCnt="0"/>
      <dgm:spPr/>
    </dgm:pt>
    <dgm:pt modelId="{76459529-3390-435E-A1E5-BE025BB67B67}" type="pres">
      <dgm:prSet presAssocID="{180C3302-1577-40BB-A91C-29069F08CA7C}" presName="Accent1Text" presStyleLbl="node1" presStyleIdx="3" presStyleCnt="6"/>
      <dgm:spPr/>
    </dgm:pt>
    <dgm:pt modelId="{80C39CA4-E06C-49D8-BEB0-73762DDC9707}" type="pres">
      <dgm:prSet presAssocID="{180C3302-1577-40BB-A91C-29069F08CA7C}" presName="spaceBetweenRectangles" presStyleCnt="0"/>
      <dgm:spPr/>
    </dgm:pt>
    <dgm:pt modelId="{D18E0F35-FC70-43E0-83B5-7BBD5EAF616D}" type="pres">
      <dgm:prSet presAssocID="{94698366-503E-4A56-A336-14D9256B7099}" presName="composite" presStyleCnt="0"/>
      <dgm:spPr/>
    </dgm:pt>
    <dgm:pt modelId="{6DED9661-E92A-414C-8224-1EDA9CF23486}" type="pres">
      <dgm:prSet presAssocID="{94698366-503E-4A56-A336-14D9256B709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A25C6A2-74F8-4510-9C73-A25B4F3982B8}" type="pres">
      <dgm:prSet presAssocID="{94698366-503E-4A56-A336-14D9256B709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16A902B-11DE-4EE2-9047-52F77F980CC9}" type="pres">
      <dgm:prSet presAssocID="{94698366-503E-4A56-A336-14D9256B7099}" presName="BalanceSpacing" presStyleCnt="0"/>
      <dgm:spPr/>
    </dgm:pt>
    <dgm:pt modelId="{8B6976E7-8F2C-4B99-BCF9-3B3EA107A554}" type="pres">
      <dgm:prSet presAssocID="{94698366-503E-4A56-A336-14D9256B7099}" presName="BalanceSpacing1" presStyleCnt="0"/>
      <dgm:spPr/>
    </dgm:pt>
    <dgm:pt modelId="{94BBFF12-06AE-4D23-89E3-C146BAF7E691}" type="pres">
      <dgm:prSet presAssocID="{D6F89218-8FB2-4A92-9D09-F70E0B16BCD7}" presName="Accent1Text" presStyleLbl="node1" presStyleIdx="5" presStyleCnt="6"/>
      <dgm:spPr/>
    </dgm:pt>
  </dgm:ptLst>
  <dgm:cxnLst>
    <dgm:cxn modelId="{D4CE9713-43E6-419C-8597-574C7FEDED5E}" type="presOf" srcId="{D6F89218-8FB2-4A92-9D09-F70E0B16BCD7}" destId="{94BBFF12-06AE-4D23-89E3-C146BAF7E691}" srcOrd="0" destOrd="0" presId="urn:microsoft.com/office/officeart/2008/layout/AlternatingHexagons"/>
    <dgm:cxn modelId="{5CB9E119-CF79-4EC7-B316-77BA12E48007}" type="presOf" srcId="{180C3302-1577-40BB-A91C-29069F08CA7C}" destId="{76459529-3390-435E-A1E5-BE025BB67B67}" srcOrd="0" destOrd="0" presId="urn:microsoft.com/office/officeart/2008/layout/AlternatingHexagons"/>
    <dgm:cxn modelId="{0670BD3D-1E53-438D-9553-7F8CB4CB28AD}" type="presOf" srcId="{B7AAEB20-0C6D-429A-874B-6F905D4CDF22}" destId="{E56CAAB5-1064-464D-8F10-A4114EFA8F07}" srcOrd="0" destOrd="0" presId="urn:microsoft.com/office/officeart/2008/layout/AlternatingHexagons"/>
    <dgm:cxn modelId="{E4F20841-502A-44CB-B47A-EEDFE4892311}" type="presOf" srcId="{0923788D-B2F9-46BF-AE60-153E3B5BE713}" destId="{6315669D-1E33-4F38-8624-978CE9C82A90}" srcOrd="0" destOrd="0" presId="urn:microsoft.com/office/officeart/2008/layout/AlternatingHexagons"/>
    <dgm:cxn modelId="{C4360242-6372-4CC6-BE5B-BD33944A3B9A}" type="presOf" srcId="{FD084386-9539-46B9-81E7-6AA45B632EB8}" destId="{F8B96B36-CCA3-4FC3-A2E7-23117824A6AD}" srcOrd="0" destOrd="0" presId="urn:microsoft.com/office/officeart/2008/layout/AlternatingHexagons"/>
    <dgm:cxn modelId="{A03E9E5A-472A-4478-A156-5864A42CAE25}" type="presOf" srcId="{4DAACC04-7BFB-4D75-B3D2-D09490E1D4F1}" destId="{4E112343-C2C7-4764-9596-1C7F94BB0419}" srcOrd="0" destOrd="0" presId="urn:microsoft.com/office/officeart/2008/layout/AlternatingHexagons"/>
    <dgm:cxn modelId="{89895F88-419D-4A6E-812B-8F808F38FFFA}" srcId="{FD084386-9539-46B9-81E7-6AA45B632EB8}" destId="{635B79B7-FF5D-4294-AECC-E340E2996DE6}" srcOrd="0" destOrd="0" parTransId="{609854EF-7974-4F06-83AD-A592B0D30D43}" sibTransId="{5A97348D-81E2-44E6-80FF-2CD8E4D47B9E}"/>
    <dgm:cxn modelId="{A4BFC29C-7198-46ED-84B8-D0102085D127}" type="presOf" srcId="{94698366-503E-4A56-A336-14D9256B7099}" destId="{6DED9661-E92A-414C-8224-1EDA9CF23486}" srcOrd="0" destOrd="0" presId="urn:microsoft.com/office/officeart/2008/layout/AlternatingHexagons"/>
    <dgm:cxn modelId="{FCB543AC-D06D-40BF-9A7A-C8DBA64F6456}" srcId="{4DAACC04-7BFB-4D75-B3D2-D09490E1D4F1}" destId="{0923788D-B2F9-46BF-AE60-153E3B5BE713}" srcOrd="0" destOrd="0" parTransId="{327FEB6A-3180-404F-ADD4-5DA7AC412677}" sibTransId="{90E123C1-75CA-41D7-B5A2-54EDE57A9757}"/>
    <dgm:cxn modelId="{4E7B80B7-CEDB-4B72-8C4A-1795DC6F16F3}" srcId="{94698366-503E-4A56-A336-14D9256B7099}" destId="{D4ED778E-AB59-46CD-9A34-88DBFD85C1A4}" srcOrd="0" destOrd="0" parTransId="{108929B5-9E67-47F6-9A3C-DAF19B6DB7D3}" sibTransId="{B8F7396D-8A6D-44B8-BBDD-DB9ED4FF0632}"/>
    <dgm:cxn modelId="{09F616C7-4371-4A69-9356-D7A4C3B84D8A}" srcId="{635B79B7-FF5D-4294-AECC-E340E2996DE6}" destId="{B7AAEB20-0C6D-429A-874B-6F905D4CDF22}" srcOrd="0" destOrd="0" parTransId="{08D03F15-228E-4086-B6DD-6CFC26F09E3A}" sibTransId="{4E800B30-430C-4555-B3BC-4C25B4A29D65}"/>
    <dgm:cxn modelId="{72D45AD4-D815-47F9-93FA-0CE5416F2D24}" type="presOf" srcId="{D4ED778E-AB59-46CD-9A34-88DBFD85C1A4}" destId="{FA25C6A2-74F8-4510-9C73-A25B4F3982B8}" srcOrd="0" destOrd="0" presId="urn:microsoft.com/office/officeart/2008/layout/AlternatingHexagons"/>
    <dgm:cxn modelId="{A80208D9-C8B2-4F9C-B055-2CCF230218C2}" type="presOf" srcId="{5A97348D-81E2-44E6-80FF-2CD8E4D47B9E}" destId="{B0A4E2DD-B99F-4CAD-AA14-9143929AC145}" srcOrd="0" destOrd="0" presId="urn:microsoft.com/office/officeart/2008/layout/AlternatingHexagons"/>
    <dgm:cxn modelId="{C0DD0FDD-2272-4C3E-88C5-C5B48AF35530}" srcId="{FD084386-9539-46B9-81E7-6AA45B632EB8}" destId="{4DAACC04-7BFB-4D75-B3D2-D09490E1D4F1}" srcOrd="1" destOrd="0" parTransId="{6FCAFB8C-FBF0-4302-8741-3FE851678E09}" sibTransId="{180C3302-1577-40BB-A91C-29069F08CA7C}"/>
    <dgm:cxn modelId="{4E0CC4EB-43D6-4B4A-9042-0F62BE17C482}" type="presOf" srcId="{635B79B7-FF5D-4294-AECC-E340E2996DE6}" destId="{B5E1B9DD-D489-47CE-AACC-4B2116BC5D33}" srcOrd="0" destOrd="0" presId="urn:microsoft.com/office/officeart/2008/layout/AlternatingHexagons"/>
    <dgm:cxn modelId="{757422F8-DC69-407E-AF13-6ECA7999E9B9}" srcId="{FD084386-9539-46B9-81E7-6AA45B632EB8}" destId="{94698366-503E-4A56-A336-14D9256B7099}" srcOrd="2" destOrd="0" parTransId="{702C5E61-918B-4A05-8C2E-875F568CBC60}" sibTransId="{D6F89218-8FB2-4A92-9D09-F70E0B16BCD7}"/>
    <dgm:cxn modelId="{F0D6E3EB-6B73-404C-AE5B-F23B96C7017A}" type="presParOf" srcId="{F8B96B36-CCA3-4FC3-A2E7-23117824A6AD}" destId="{C3B94E09-7373-4377-9C5E-77A776C4E4CD}" srcOrd="0" destOrd="0" presId="urn:microsoft.com/office/officeart/2008/layout/AlternatingHexagons"/>
    <dgm:cxn modelId="{B8EE6222-8FCB-4D4E-9CBE-55D5B4DA07A9}" type="presParOf" srcId="{C3B94E09-7373-4377-9C5E-77A776C4E4CD}" destId="{B5E1B9DD-D489-47CE-AACC-4B2116BC5D33}" srcOrd="0" destOrd="0" presId="urn:microsoft.com/office/officeart/2008/layout/AlternatingHexagons"/>
    <dgm:cxn modelId="{703F603A-6299-43B2-8DCE-6AAB12560FCD}" type="presParOf" srcId="{C3B94E09-7373-4377-9C5E-77A776C4E4CD}" destId="{E56CAAB5-1064-464D-8F10-A4114EFA8F07}" srcOrd="1" destOrd="0" presId="urn:microsoft.com/office/officeart/2008/layout/AlternatingHexagons"/>
    <dgm:cxn modelId="{4D71AFB9-F721-4C76-9A8A-44BCC9ECE1F3}" type="presParOf" srcId="{C3B94E09-7373-4377-9C5E-77A776C4E4CD}" destId="{B5B49967-93DF-455B-BC79-98E69BB3B1FE}" srcOrd="2" destOrd="0" presId="urn:microsoft.com/office/officeart/2008/layout/AlternatingHexagons"/>
    <dgm:cxn modelId="{A8E15767-2C30-4F98-B53F-8979A9D58735}" type="presParOf" srcId="{C3B94E09-7373-4377-9C5E-77A776C4E4CD}" destId="{B4DB8026-2B6D-4EAC-B410-E4060CBF6BC4}" srcOrd="3" destOrd="0" presId="urn:microsoft.com/office/officeart/2008/layout/AlternatingHexagons"/>
    <dgm:cxn modelId="{3FBD7BF4-C18E-4F41-9918-F7C1D0D07AA3}" type="presParOf" srcId="{C3B94E09-7373-4377-9C5E-77A776C4E4CD}" destId="{B0A4E2DD-B99F-4CAD-AA14-9143929AC145}" srcOrd="4" destOrd="0" presId="urn:microsoft.com/office/officeart/2008/layout/AlternatingHexagons"/>
    <dgm:cxn modelId="{0B2236DA-6A3E-41D4-9AFC-4540B231967F}" type="presParOf" srcId="{F8B96B36-CCA3-4FC3-A2E7-23117824A6AD}" destId="{B19D3DDB-2D1A-4DC9-BD59-9B3FEAE51EE8}" srcOrd="1" destOrd="0" presId="urn:microsoft.com/office/officeart/2008/layout/AlternatingHexagons"/>
    <dgm:cxn modelId="{E4A283BA-F91D-49CF-98D7-8B52F701D3C1}" type="presParOf" srcId="{F8B96B36-CCA3-4FC3-A2E7-23117824A6AD}" destId="{C721D0DC-1C83-4124-B66E-8B0C69E7D185}" srcOrd="2" destOrd="0" presId="urn:microsoft.com/office/officeart/2008/layout/AlternatingHexagons"/>
    <dgm:cxn modelId="{BB8DFF3C-8D79-49D0-9164-BA47649A12BA}" type="presParOf" srcId="{C721D0DC-1C83-4124-B66E-8B0C69E7D185}" destId="{4E112343-C2C7-4764-9596-1C7F94BB0419}" srcOrd="0" destOrd="0" presId="urn:microsoft.com/office/officeart/2008/layout/AlternatingHexagons"/>
    <dgm:cxn modelId="{AEC6F4E4-1055-4D24-9E52-58602B746794}" type="presParOf" srcId="{C721D0DC-1C83-4124-B66E-8B0C69E7D185}" destId="{6315669D-1E33-4F38-8624-978CE9C82A90}" srcOrd="1" destOrd="0" presId="urn:microsoft.com/office/officeart/2008/layout/AlternatingHexagons"/>
    <dgm:cxn modelId="{CD94F9FE-9D12-41FD-BF34-6CA0FE9B8E48}" type="presParOf" srcId="{C721D0DC-1C83-4124-B66E-8B0C69E7D185}" destId="{ECE96107-DAC0-4E9A-B78D-3F367D65A122}" srcOrd="2" destOrd="0" presId="urn:microsoft.com/office/officeart/2008/layout/AlternatingHexagons"/>
    <dgm:cxn modelId="{42AD743C-A6E9-4700-8582-80406AC7FB2D}" type="presParOf" srcId="{C721D0DC-1C83-4124-B66E-8B0C69E7D185}" destId="{3D44C6D8-BC07-4BB5-B35B-857ED74FCFC4}" srcOrd="3" destOrd="0" presId="urn:microsoft.com/office/officeart/2008/layout/AlternatingHexagons"/>
    <dgm:cxn modelId="{B86F76BC-15BE-4C98-BB19-8C10CFE3C429}" type="presParOf" srcId="{C721D0DC-1C83-4124-B66E-8B0C69E7D185}" destId="{76459529-3390-435E-A1E5-BE025BB67B67}" srcOrd="4" destOrd="0" presId="urn:microsoft.com/office/officeart/2008/layout/AlternatingHexagons"/>
    <dgm:cxn modelId="{863E6613-ED73-4DE4-BE5E-CEF2986CD734}" type="presParOf" srcId="{F8B96B36-CCA3-4FC3-A2E7-23117824A6AD}" destId="{80C39CA4-E06C-49D8-BEB0-73762DDC9707}" srcOrd="3" destOrd="0" presId="urn:microsoft.com/office/officeart/2008/layout/AlternatingHexagons"/>
    <dgm:cxn modelId="{F665CE98-B9AA-4E41-901F-7BB6EB0F77E6}" type="presParOf" srcId="{F8B96B36-CCA3-4FC3-A2E7-23117824A6AD}" destId="{D18E0F35-FC70-43E0-83B5-7BBD5EAF616D}" srcOrd="4" destOrd="0" presId="urn:microsoft.com/office/officeart/2008/layout/AlternatingHexagons"/>
    <dgm:cxn modelId="{45F351B0-16A1-4443-B3B8-0BEAAD2AFE60}" type="presParOf" srcId="{D18E0F35-FC70-43E0-83B5-7BBD5EAF616D}" destId="{6DED9661-E92A-414C-8224-1EDA9CF23486}" srcOrd="0" destOrd="0" presId="urn:microsoft.com/office/officeart/2008/layout/AlternatingHexagons"/>
    <dgm:cxn modelId="{43E3B461-53BA-4576-B85B-34528B7B960D}" type="presParOf" srcId="{D18E0F35-FC70-43E0-83B5-7BBD5EAF616D}" destId="{FA25C6A2-74F8-4510-9C73-A25B4F3982B8}" srcOrd="1" destOrd="0" presId="urn:microsoft.com/office/officeart/2008/layout/AlternatingHexagons"/>
    <dgm:cxn modelId="{B25DF15A-9EF1-4411-9CE3-13932F99B1E1}" type="presParOf" srcId="{D18E0F35-FC70-43E0-83B5-7BBD5EAF616D}" destId="{416A902B-11DE-4EE2-9047-52F77F980CC9}" srcOrd="2" destOrd="0" presId="urn:microsoft.com/office/officeart/2008/layout/AlternatingHexagons"/>
    <dgm:cxn modelId="{4786896A-91BF-491E-B1C0-69A7848E3FD3}" type="presParOf" srcId="{D18E0F35-FC70-43E0-83B5-7BBD5EAF616D}" destId="{8B6976E7-8F2C-4B99-BCF9-3B3EA107A554}" srcOrd="3" destOrd="0" presId="urn:microsoft.com/office/officeart/2008/layout/AlternatingHexagons"/>
    <dgm:cxn modelId="{E65FBD5D-0659-4E12-8C68-E24B5C3FCA89}" type="presParOf" srcId="{D18E0F35-FC70-43E0-83B5-7BBD5EAF616D}" destId="{94BBFF12-06AE-4D23-89E3-C146BAF7E69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513817-4B41-4C50-B55F-D467EAB975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03E7E8-9133-499E-9187-02AE46DBA831}">
      <dgm:prSet phldrT="[Texto]"/>
      <dgm:spPr/>
      <dgm:t>
        <a:bodyPr/>
        <a:lstStyle/>
        <a:p>
          <a:r>
            <a:rPr lang="es-CO" dirty="0"/>
            <a:t>Pensamiento Crítico</a:t>
          </a:r>
          <a:endParaRPr lang="es-ES" dirty="0"/>
        </a:p>
      </dgm:t>
    </dgm:pt>
    <dgm:pt modelId="{6984B846-C457-4495-A602-BA1519E18690}" type="parTrans" cxnId="{19831B78-F25F-4F09-8DFF-1F8033F7F2DF}">
      <dgm:prSet/>
      <dgm:spPr/>
      <dgm:t>
        <a:bodyPr/>
        <a:lstStyle/>
        <a:p>
          <a:endParaRPr lang="es-ES"/>
        </a:p>
      </dgm:t>
    </dgm:pt>
    <dgm:pt modelId="{28D45BA7-7723-466B-BE44-5481C4C3778F}" type="sibTrans" cxnId="{19831B78-F25F-4F09-8DFF-1F8033F7F2DF}">
      <dgm:prSet/>
      <dgm:spPr/>
      <dgm:t>
        <a:bodyPr/>
        <a:lstStyle/>
        <a:p>
          <a:endParaRPr lang="es-ES"/>
        </a:p>
      </dgm:t>
    </dgm:pt>
    <dgm:pt modelId="{0B182F77-F6DA-40F5-8EC6-A73239190FA2}">
      <dgm:prSet phldrT="[Texto]"/>
      <dgm:spPr/>
      <dgm:t>
        <a:bodyPr/>
        <a:lstStyle/>
        <a:p>
          <a:r>
            <a:rPr lang="es-CO" dirty="0"/>
            <a:t>Imaginación Narrativa</a:t>
          </a:r>
          <a:endParaRPr lang="es-ES" dirty="0"/>
        </a:p>
      </dgm:t>
    </dgm:pt>
    <dgm:pt modelId="{C112A790-C248-4FDF-93AF-4ACA548BD3B6}" type="parTrans" cxnId="{CC924445-4836-41DF-856D-1D0181878784}">
      <dgm:prSet/>
      <dgm:spPr/>
      <dgm:t>
        <a:bodyPr/>
        <a:lstStyle/>
        <a:p>
          <a:endParaRPr lang="es-ES"/>
        </a:p>
      </dgm:t>
    </dgm:pt>
    <dgm:pt modelId="{420BF3FF-AE8E-4466-87F8-5FB93564293C}" type="sibTrans" cxnId="{CC924445-4836-41DF-856D-1D0181878784}">
      <dgm:prSet/>
      <dgm:spPr/>
      <dgm:t>
        <a:bodyPr/>
        <a:lstStyle/>
        <a:p>
          <a:endParaRPr lang="es-ES"/>
        </a:p>
      </dgm:t>
    </dgm:pt>
    <dgm:pt modelId="{ED134F96-54D3-4F66-B28E-B666BE5B598D}">
      <dgm:prSet phldrT="[Texto]"/>
      <dgm:spPr/>
      <dgm:t>
        <a:bodyPr/>
        <a:lstStyle/>
        <a:p>
          <a:r>
            <a:rPr lang="es-CO" dirty="0"/>
            <a:t>Innovación</a:t>
          </a:r>
          <a:endParaRPr lang="es-ES" dirty="0"/>
        </a:p>
      </dgm:t>
    </dgm:pt>
    <dgm:pt modelId="{AB8AFBE5-7FB3-4507-98C1-897212BC26BB}" type="parTrans" cxnId="{6AD9C2FE-5E16-4AD1-9027-29F9FF5F6375}">
      <dgm:prSet/>
      <dgm:spPr/>
      <dgm:t>
        <a:bodyPr/>
        <a:lstStyle/>
        <a:p>
          <a:endParaRPr lang="es-ES"/>
        </a:p>
      </dgm:t>
    </dgm:pt>
    <dgm:pt modelId="{CED7FACD-CB77-4763-876C-62F3183A8173}" type="sibTrans" cxnId="{6AD9C2FE-5E16-4AD1-9027-29F9FF5F6375}">
      <dgm:prSet/>
      <dgm:spPr/>
      <dgm:t>
        <a:bodyPr/>
        <a:lstStyle/>
        <a:p>
          <a:endParaRPr lang="es-ES"/>
        </a:p>
      </dgm:t>
    </dgm:pt>
    <dgm:pt modelId="{33EF927D-A783-4836-918D-AAD487E3C638}" type="pres">
      <dgm:prSet presAssocID="{85513817-4B41-4C50-B55F-D467EAB97548}" presName="Name0" presStyleCnt="0">
        <dgm:presLayoutVars>
          <dgm:dir/>
          <dgm:animLvl val="lvl"/>
          <dgm:resizeHandles val="exact"/>
        </dgm:presLayoutVars>
      </dgm:prSet>
      <dgm:spPr/>
    </dgm:pt>
    <dgm:pt modelId="{68669C21-F565-445E-B0BF-66720F35CABC}" type="pres">
      <dgm:prSet presAssocID="{B503E7E8-9133-499E-9187-02AE46DBA8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E1FFE05-18EA-42A0-B56C-D0A8EFE1D075}" type="pres">
      <dgm:prSet presAssocID="{28D45BA7-7723-466B-BE44-5481C4C3778F}" presName="parTxOnlySpace" presStyleCnt="0"/>
      <dgm:spPr/>
    </dgm:pt>
    <dgm:pt modelId="{C0D7A8A3-891F-4C1F-8AE0-63D554AD83D7}" type="pres">
      <dgm:prSet presAssocID="{0B182F77-F6DA-40F5-8EC6-A73239190FA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265A723-C2D7-4EBA-97E1-3319EF0CC940}" type="pres">
      <dgm:prSet presAssocID="{420BF3FF-AE8E-4466-87F8-5FB93564293C}" presName="parTxOnlySpace" presStyleCnt="0"/>
      <dgm:spPr/>
    </dgm:pt>
    <dgm:pt modelId="{4E2940C6-A40A-4F53-9397-AB489FDA241D}" type="pres">
      <dgm:prSet presAssocID="{ED134F96-54D3-4F66-B28E-B666BE5B598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8B6EC61-F103-4CF3-A46A-1E136B6C6496}" type="presOf" srcId="{85513817-4B41-4C50-B55F-D467EAB97548}" destId="{33EF927D-A783-4836-918D-AAD487E3C638}" srcOrd="0" destOrd="0" presId="urn:microsoft.com/office/officeart/2005/8/layout/chevron1"/>
    <dgm:cxn modelId="{CC924445-4836-41DF-856D-1D0181878784}" srcId="{85513817-4B41-4C50-B55F-D467EAB97548}" destId="{0B182F77-F6DA-40F5-8EC6-A73239190FA2}" srcOrd="1" destOrd="0" parTransId="{C112A790-C248-4FDF-93AF-4ACA548BD3B6}" sibTransId="{420BF3FF-AE8E-4466-87F8-5FB93564293C}"/>
    <dgm:cxn modelId="{CEAE9B71-4FBE-44A9-8933-35F8F24DCDC7}" type="presOf" srcId="{ED134F96-54D3-4F66-B28E-B666BE5B598D}" destId="{4E2940C6-A40A-4F53-9397-AB489FDA241D}" srcOrd="0" destOrd="0" presId="urn:microsoft.com/office/officeart/2005/8/layout/chevron1"/>
    <dgm:cxn modelId="{DB9D8F72-C6C1-41EC-BDD6-FE8636E93662}" type="presOf" srcId="{0B182F77-F6DA-40F5-8EC6-A73239190FA2}" destId="{C0D7A8A3-891F-4C1F-8AE0-63D554AD83D7}" srcOrd="0" destOrd="0" presId="urn:microsoft.com/office/officeart/2005/8/layout/chevron1"/>
    <dgm:cxn modelId="{19831B78-F25F-4F09-8DFF-1F8033F7F2DF}" srcId="{85513817-4B41-4C50-B55F-D467EAB97548}" destId="{B503E7E8-9133-499E-9187-02AE46DBA831}" srcOrd="0" destOrd="0" parTransId="{6984B846-C457-4495-A602-BA1519E18690}" sibTransId="{28D45BA7-7723-466B-BE44-5481C4C3778F}"/>
    <dgm:cxn modelId="{B199C27D-EF1E-4BC3-BC11-1CCDAF36137B}" type="presOf" srcId="{B503E7E8-9133-499E-9187-02AE46DBA831}" destId="{68669C21-F565-445E-B0BF-66720F35CABC}" srcOrd="0" destOrd="0" presId="urn:microsoft.com/office/officeart/2005/8/layout/chevron1"/>
    <dgm:cxn modelId="{6AD9C2FE-5E16-4AD1-9027-29F9FF5F6375}" srcId="{85513817-4B41-4C50-B55F-D467EAB97548}" destId="{ED134F96-54D3-4F66-B28E-B666BE5B598D}" srcOrd="2" destOrd="0" parTransId="{AB8AFBE5-7FB3-4507-98C1-897212BC26BB}" sibTransId="{CED7FACD-CB77-4763-876C-62F3183A8173}"/>
    <dgm:cxn modelId="{466C83D1-F1CF-4D30-B949-53D9FB6CF4B9}" type="presParOf" srcId="{33EF927D-A783-4836-918D-AAD487E3C638}" destId="{68669C21-F565-445E-B0BF-66720F35CABC}" srcOrd="0" destOrd="0" presId="urn:microsoft.com/office/officeart/2005/8/layout/chevron1"/>
    <dgm:cxn modelId="{57C45052-18E1-402A-9492-69D2CDD1212A}" type="presParOf" srcId="{33EF927D-A783-4836-918D-AAD487E3C638}" destId="{8E1FFE05-18EA-42A0-B56C-D0A8EFE1D075}" srcOrd="1" destOrd="0" presId="urn:microsoft.com/office/officeart/2005/8/layout/chevron1"/>
    <dgm:cxn modelId="{A409FDD9-F557-4CF4-AB6E-9547A39750A7}" type="presParOf" srcId="{33EF927D-A783-4836-918D-AAD487E3C638}" destId="{C0D7A8A3-891F-4C1F-8AE0-63D554AD83D7}" srcOrd="2" destOrd="0" presId="urn:microsoft.com/office/officeart/2005/8/layout/chevron1"/>
    <dgm:cxn modelId="{CD6BFA81-0164-4325-8C5D-01FF8AC00687}" type="presParOf" srcId="{33EF927D-A783-4836-918D-AAD487E3C638}" destId="{7265A723-C2D7-4EBA-97E1-3319EF0CC940}" srcOrd="3" destOrd="0" presId="urn:microsoft.com/office/officeart/2005/8/layout/chevron1"/>
    <dgm:cxn modelId="{9F673422-C402-4DED-B038-3293AD2F88EA}" type="presParOf" srcId="{33EF927D-A783-4836-918D-AAD487E3C638}" destId="{4E2940C6-A40A-4F53-9397-AB489FDA241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B8BA3A-E471-497C-9B9D-480CE3FA4E1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8082BF1-6885-4785-9E43-E2F4ACB6F8CB}">
      <dgm:prSet phldrT="[Texto]" custT="1"/>
      <dgm:spPr/>
      <dgm:t>
        <a:bodyPr/>
        <a:lstStyle/>
        <a:p>
          <a:r>
            <a:rPr lang="es-CO" sz="2000" dirty="0">
              <a:solidFill>
                <a:schemeClr val="bg1"/>
              </a:solidFill>
              <a:latin typeface="+mj-lt"/>
            </a:rPr>
            <a:t>Fomento del desarrollo profesional en el área archivística.</a:t>
          </a:r>
        </a:p>
      </dgm:t>
    </dgm:pt>
    <dgm:pt modelId="{4938F4AC-8D30-4355-A29B-3F437FB5BA1E}" type="parTrans" cxnId="{79E08398-09FD-41AA-BD32-01D1A2F7CD89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j-lt"/>
          </a:endParaRPr>
        </a:p>
      </dgm:t>
    </dgm:pt>
    <dgm:pt modelId="{C82D3C0C-4BBD-4548-BC37-4E82A43D1A25}" type="sibTrans" cxnId="{79E08398-09FD-41AA-BD32-01D1A2F7CD89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j-lt"/>
          </a:endParaRPr>
        </a:p>
      </dgm:t>
    </dgm:pt>
    <dgm:pt modelId="{80E6B0FF-506B-49E7-8C04-E573E29BA50A}">
      <dgm:prSet phldrT="[Texto]" custT="1"/>
      <dgm:spPr/>
      <dgm:t>
        <a:bodyPr/>
        <a:lstStyle/>
        <a:p>
          <a:r>
            <a:rPr lang="es-CO" sz="2000" dirty="0">
              <a:solidFill>
                <a:schemeClr val="bg1"/>
              </a:solidFill>
              <a:latin typeface="+mj-lt"/>
            </a:rPr>
            <a:t>Competencias técnicas y administrativas: organización y conservación documental, mediadas por TIC.</a:t>
          </a:r>
        </a:p>
      </dgm:t>
    </dgm:pt>
    <dgm:pt modelId="{A05F0364-4CED-4100-9761-DB2F184B7F1B}" type="parTrans" cxnId="{BF254697-91AA-41F1-BD2E-39848EDEAD1D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j-lt"/>
          </a:endParaRPr>
        </a:p>
      </dgm:t>
    </dgm:pt>
    <dgm:pt modelId="{F73053F2-E8E7-441B-9893-68586AC071E9}" type="sibTrans" cxnId="{BF254697-91AA-41F1-BD2E-39848EDEAD1D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j-lt"/>
          </a:endParaRPr>
        </a:p>
      </dgm:t>
    </dgm:pt>
    <dgm:pt modelId="{785C1FD5-A98D-4007-BF63-A0A8A2A244A9}">
      <dgm:prSet phldrT="[Texto]" custT="1"/>
      <dgm:spPr/>
      <dgm:t>
        <a:bodyPr/>
        <a:lstStyle/>
        <a:p>
          <a:r>
            <a:rPr lang="es-CO" sz="2000" dirty="0">
              <a:solidFill>
                <a:schemeClr val="bg1"/>
              </a:solidFill>
              <a:latin typeface="+mj-lt"/>
            </a:rPr>
            <a:t>Ética &amp; Profesionalismo como principio rector de la transparencia.</a:t>
          </a:r>
        </a:p>
      </dgm:t>
    </dgm:pt>
    <dgm:pt modelId="{64A00787-4CE3-4214-BB05-7950F2DB9ACF}" type="parTrans" cxnId="{52B06875-EE02-4DD5-B55E-677987E36ED3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j-lt"/>
          </a:endParaRPr>
        </a:p>
      </dgm:t>
    </dgm:pt>
    <dgm:pt modelId="{42D38388-6291-4AF5-A26D-200118A7673E}" type="sibTrans" cxnId="{52B06875-EE02-4DD5-B55E-677987E36ED3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j-lt"/>
          </a:endParaRPr>
        </a:p>
      </dgm:t>
    </dgm:pt>
    <dgm:pt modelId="{F6D1B8A7-EAF8-4D46-BB5D-EE7DFA76C07C}">
      <dgm:prSet phldrT="[Texto]" custT="1"/>
      <dgm:spPr/>
      <dgm:t>
        <a:bodyPr/>
        <a:lstStyle/>
        <a:p>
          <a:r>
            <a:rPr lang="es-CO" sz="2000" dirty="0">
              <a:solidFill>
                <a:schemeClr val="bg1"/>
              </a:solidFill>
              <a:latin typeface="+mj-lt"/>
            </a:rPr>
            <a:t>Interdisciplinariedad en el abordaje de la gestión documental.</a:t>
          </a:r>
        </a:p>
      </dgm:t>
    </dgm:pt>
    <dgm:pt modelId="{C3A32CC9-FC77-423E-8A52-9385C7AF07A2}" type="parTrans" cxnId="{A86787F1-4F12-4A8E-92CF-236DBB5DD669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j-lt"/>
          </a:endParaRPr>
        </a:p>
      </dgm:t>
    </dgm:pt>
    <dgm:pt modelId="{561A2C00-4A55-4312-B4E3-3FDCCE4FC634}" type="sibTrans" cxnId="{A86787F1-4F12-4A8E-92CF-236DBB5DD669}">
      <dgm:prSet/>
      <dgm:spPr/>
      <dgm:t>
        <a:bodyPr/>
        <a:lstStyle/>
        <a:p>
          <a:endParaRPr lang="es-CO" sz="2000">
            <a:solidFill>
              <a:schemeClr val="bg1"/>
            </a:solidFill>
            <a:latin typeface="+mj-lt"/>
          </a:endParaRPr>
        </a:p>
      </dgm:t>
    </dgm:pt>
    <dgm:pt modelId="{9CC130C1-11A9-4CA1-B3C8-F0F973646A12}" type="pres">
      <dgm:prSet presAssocID="{9CB8BA3A-E471-497C-9B9D-480CE3FA4E16}" presName="Name0" presStyleCnt="0">
        <dgm:presLayoutVars>
          <dgm:chMax val="7"/>
          <dgm:chPref val="7"/>
          <dgm:dir/>
        </dgm:presLayoutVars>
      </dgm:prSet>
      <dgm:spPr/>
    </dgm:pt>
    <dgm:pt modelId="{67D542EF-8F18-46DE-BA12-4843B62BC761}" type="pres">
      <dgm:prSet presAssocID="{9CB8BA3A-E471-497C-9B9D-480CE3FA4E16}" presName="Name1" presStyleCnt="0"/>
      <dgm:spPr/>
    </dgm:pt>
    <dgm:pt modelId="{E7C030BF-771B-4BB6-9393-05EC2F7F24DD}" type="pres">
      <dgm:prSet presAssocID="{9CB8BA3A-E471-497C-9B9D-480CE3FA4E16}" presName="cycle" presStyleCnt="0"/>
      <dgm:spPr/>
    </dgm:pt>
    <dgm:pt modelId="{16C6DE79-1C06-487E-98A1-64701A334982}" type="pres">
      <dgm:prSet presAssocID="{9CB8BA3A-E471-497C-9B9D-480CE3FA4E16}" presName="srcNode" presStyleLbl="node1" presStyleIdx="0" presStyleCnt="4"/>
      <dgm:spPr/>
    </dgm:pt>
    <dgm:pt modelId="{74427833-D1B9-44FF-A56C-C20E6A38BE6C}" type="pres">
      <dgm:prSet presAssocID="{9CB8BA3A-E471-497C-9B9D-480CE3FA4E16}" presName="conn" presStyleLbl="parChTrans1D2" presStyleIdx="0" presStyleCnt="1"/>
      <dgm:spPr/>
    </dgm:pt>
    <dgm:pt modelId="{9CEB9BB5-9549-4EFC-89A8-1041A555E22F}" type="pres">
      <dgm:prSet presAssocID="{9CB8BA3A-E471-497C-9B9D-480CE3FA4E16}" presName="extraNode" presStyleLbl="node1" presStyleIdx="0" presStyleCnt="4"/>
      <dgm:spPr/>
    </dgm:pt>
    <dgm:pt modelId="{F794BA15-5B25-4517-9CE8-696964848A3A}" type="pres">
      <dgm:prSet presAssocID="{9CB8BA3A-E471-497C-9B9D-480CE3FA4E16}" presName="dstNode" presStyleLbl="node1" presStyleIdx="0" presStyleCnt="4"/>
      <dgm:spPr/>
    </dgm:pt>
    <dgm:pt modelId="{EA8A4D7C-B1FE-4056-BCB8-9DA3F578A87C}" type="pres">
      <dgm:prSet presAssocID="{08082BF1-6885-4785-9E43-E2F4ACB6F8CB}" presName="text_1" presStyleLbl="node1" presStyleIdx="0" presStyleCnt="4">
        <dgm:presLayoutVars>
          <dgm:bulletEnabled val="1"/>
        </dgm:presLayoutVars>
      </dgm:prSet>
      <dgm:spPr/>
    </dgm:pt>
    <dgm:pt modelId="{67357FAB-CAE0-424D-8EDB-3C508EFC6855}" type="pres">
      <dgm:prSet presAssocID="{08082BF1-6885-4785-9E43-E2F4ACB6F8CB}" presName="accent_1" presStyleCnt="0"/>
      <dgm:spPr/>
    </dgm:pt>
    <dgm:pt modelId="{D1AB5382-41C9-4AB5-B4AD-B801326DE2FC}" type="pres">
      <dgm:prSet presAssocID="{08082BF1-6885-4785-9E43-E2F4ACB6F8CB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 l="-23000" r="-23000"/>
          </a:stretch>
        </a:blipFill>
      </dgm:spPr>
    </dgm:pt>
    <dgm:pt modelId="{3C2CB653-F586-4939-BCA1-3C7D77A5DFF8}" type="pres">
      <dgm:prSet presAssocID="{80E6B0FF-506B-49E7-8C04-E573E29BA50A}" presName="text_2" presStyleLbl="node1" presStyleIdx="1" presStyleCnt="4">
        <dgm:presLayoutVars>
          <dgm:bulletEnabled val="1"/>
        </dgm:presLayoutVars>
      </dgm:prSet>
      <dgm:spPr/>
    </dgm:pt>
    <dgm:pt modelId="{4A801580-FC3E-43CA-87C3-1FCF711CED6D}" type="pres">
      <dgm:prSet presAssocID="{80E6B0FF-506B-49E7-8C04-E573E29BA50A}" presName="accent_2" presStyleCnt="0"/>
      <dgm:spPr/>
    </dgm:pt>
    <dgm:pt modelId="{08F38652-578F-4DA9-912C-42B9245D314F}" type="pres">
      <dgm:prSet presAssocID="{80E6B0FF-506B-49E7-8C04-E573E29BA50A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05562E90-7EAB-4248-83E4-5F5168C0B0CE}" type="pres">
      <dgm:prSet presAssocID="{785C1FD5-A98D-4007-BF63-A0A8A2A244A9}" presName="text_3" presStyleLbl="node1" presStyleIdx="2" presStyleCnt="4">
        <dgm:presLayoutVars>
          <dgm:bulletEnabled val="1"/>
        </dgm:presLayoutVars>
      </dgm:prSet>
      <dgm:spPr/>
    </dgm:pt>
    <dgm:pt modelId="{095603AE-2473-4089-BA5E-A73EC858D213}" type="pres">
      <dgm:prSet presAssocID="{785C1FD5-A98D-4007-BF63-A0A8A2A244A9}" presName="accent_3" presStyleCnt="0"/>
      <dgm:spPr/>
    </dgm:pt>
    <dgm:pt modelId="{10C37312-1A9A-41D7-A8DD-17608EC9A9D2}" type="pres">
      <dgm:prSet presAssocID="{785C1FD5-A98D-4007-BF63-A0A8A2A244A9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  <dgm:pt modelId="{FB35B2B0-7D68-47E9-990C-1B2D81595A07}" type="pres">
      <dgm:prSet presAssocID="{F6D1B8A7-EAF8-4D46-BB5D-EE7DFA76C07C}" presName="text_4" presStyleLbl="node1" presStyleIdx="3" presStyleCnt="4">
        <dgm:presLayoutVars>
          <dgm:bulletEnabled val="1"/>
        </dgm:presLayoutVars>
      </dgm:prSet>
      <dgm:spPr/>
    </dgm:pt>
    <dgm:pt modelId="{8A2C3FDF-1B46-4C6D-9CD5-BA1E64C322BA}" type="pres">
      <dgm:prSet presAssocID="{F6D1B8A7-EAF8-4D46-BB5D-EE7DFA76C07C}" presName="accent_4" presStyleCnt="0"/>
      <dgm:spPr/>
    </dgm:pt>
    <dgm:pt modelId="{81CA57E2-40BF-4760-AA54-5F47BC59399B}" type="pres">
      <dgm:prSet presAssocID="{F6D1B8A7-EAF8-4D46-BB5D-EE7DFA76C07C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l="-22000" r="-22000"/>
          </a:stretch>
        </a:blipFill>
      </dgm:spPr>
    </dgm:pt>
  </dgm:ptLst>
  <dgm:cxnLst>
    <dgm:cxn modelId="{FE757F02-C30A-482D-8BA5-5B14E9EC6F71}" type="presOf" srcId="{C82D3C0C-4BBD-4548-BC37-4E82A43D1A25}" destId="{74427833-D1B9-44FF-A56C-C20E6A38BE6C}" srcOrd="0" destOrd="0" presId="urn:microsoft.com/office/officeart/2008/layout/VerticalCurvedList"/>
    <dgm:cxn modelId="{7DBE4D12-2CE8-4C65-B08A-51857512D174}" type="presOf" srcId="{9CB8BA3A-E471-497C-9B9D-480CE3FA4E16}" destId="{9CC130C1-11A9-4CA1-B3C8-F0F973646A12}" srcOrd="0" destOrd="0" presId="urn:microsoft.com/office/officeart/2008/layout/VerticalCurvedList"/>
    <dgm:cxn modelId="{AB9C426A-E229-49E6-8EC9-21B7B5806222}" type="presOf" srcId="{785C1FD5-A98D-4007-BF63-A0A8A2A244A9}" destId="{05562E90-7EAB-4248-83E4-5F5168C0B0CE}" srcOrd="0" destOrd="0" presId="urn:microsoft.com/office/officeart/2008/layout/VerticalCurvedList"/>
    <dgm:cxn modelId="{A92F994A-A01C-4E94-99D8-CA278E96F081}" type="presOf" srcId="{F6D1B8A7-EAF8-4D46-BB5D-EE7DFA76C07C}" destId="{FB35B2B0-7D68-47E9-990C-1B2D81595A07}" srcOrd="0" destOrd="0" presId="urn:microsoft.com/office/officeart/2008/layout/VerticalCurvedList"/>
    <dgm:cxn modelId="{52B06875-EE02-4DD5-B55E-677987E36ED3}" srcId="{9CB8BA3A-E471-497C-9B9D-480CE3FA4E16}" destId="{785C1FD5-A98D-4007-BF63-A0A8A2A244A9}" srcOrd="2" destOrd="0" parTransId="{64A00787-4CE3-4214-BB05-7950F2DB9ACF}" sibTransId="{42D38388-6291-4AF5-A26D-200118A7673E}"/>
    <dgm:cxn modelId="{BF254697-91AA-41F1-BD2E-39848EDEAD1D}" srcId="{9CB8BA3A-E471-497C-9B9D-480CE3FA4E16}" destId="{80E6B0FF-506B-49E7-8C04-E573E29BA50A}" srcOrd="1" destOrd="0" parTransId="{A05F0364-4CED-4100-9761-DB2F184B7F1B}" sibTransId="{F73053F2-E8E7-441B-9893-68586AC071E9}"/>
    <dgm:cxn modelId="{79E08398-09FD-41AA-BD32-01D1A2F7CD89}" srcId="{9CB8BA3A-E471-497C-9B9D-480CE3FA4E16}" destId="{08082BF1-6885-4785-9E43-E2F4ACB6F8CB}" srcOrd="0" destOrd="0" parTransId="{4938F4AC-8D30-4355-A29B-3F437FB5BA1E}" sibTransId="{C82D3C0C-4BBD-4548-BC37-4E82A43D1A25}"/>
    <dgm:cxn modelId="{8BEAFCB0-5A6F-4660-8BE5-2209EF171C64}" type="presOf" srcId="{08082BF1-6885-4785-9E43-E2F4ACB6F8CB}" destId="{EA8A4D7C-B1FE-4056-BCB8-9DA3F578A87C}" srcOrd="0" destOrd="0" presId="urn:microsoft.com/office/officeart/2008/layout/VerticalCurvedList"/>
    <dgm:cxn modelId="{39E671E7-70F7-4D7D-9802-7CD054225BF7}" type="presOf" srcId="{80E6B0FF-506B-49E7-8C04-E573E29BA50A}" destId="{3C2CB653-F586-4939-BCA1-3C7D77A5DFF8}" srcOrd="0" destOrd="0" presId="urn:microsoft.com/office/officeart/2008/layout/VerticalCurvedList"/>
    <dgm:cxn modelId="{A86787F1-4F12-4A8E-92CF-236DBB5DD669}" srcId="{9CB8BA3A-E471-497C-9B9D-480CE3FA4E16}" destId="{F6D1B8A7-EAF8-4D46-BB5D-EE7DFA76C07C}" srcOrd="3" destOrd="0" parTransId="{C3A32CC9-FC77-423E-8A52-9385C7AF07A2}" sibTransId="{561A2C00-4A55-4312-B4E3-3FDCCE4FC634}"/>
    <dgm:cxn modelId="{79FED709-C3BE-4325-8E28-784A966575F4}" type="presParOf" srcId="{9CC130C1-11A9-4CA1-B3C8-F0F973646A12}" destId="{67D542EF-8F18-46DE-BA12-4843B62BC761}" srcOrd="0" destOrd="0" presId="urn:microsoft.com/office/officeart/2008/layout/VerticalCurvedList"/>
    <dgm:cxn modelId="{C4E4F82D-BF5D-49A1-A312-28618519DF9E}" type="presParOf" srcId="{67D542EF-8F18-46DE-BA12-4843B62BC761}" destId="{E7C030BF-771B-4BB6-9393-05EC2F7F24DD}" srcOrd="0" destOrd="0" presId="urn:microsoft.com/office/officeart/2008/layout/VerticalCurvedList"/>
    <dgm:cxn modelId="{CB528AF7-350B-4EEB-BAC2-889726423CEE}" type="presParOf" srcId="{E7C030BF-771B-4BB6-9393-05EC2F7F24DD}" destId="{16C6DE79-1C06-487E-98A1-64701A334982}" srcOrd="0" destOrd="0" presId="urn:microsoft.com/office/officeart/2008/layout/VerticalCurvedList"/>
    <dgm:cxn modelId="{7880171D-4AF1-458B-B73A-F8069A4AE080}" type="presParOf" srcId="{E7C030BF-771B-4BB6-9393-05EC2F7F24DD}" destId="{74427833-D1B9-44FF-A56C-C20E6A38BE6C}" srcOrd="1" destOrd="0" presId="urn:microsoft.com/office/officeart/2008/layout/VerticalCurvedList"/>
    <dgm:cxn modelId="{4A4B4B19-97AD-4946-BDAA-75D2786BF516}" type="presParOf" srcId="{E7C030BF-771B-4BB6-9393-05EC2F7F24DD}" destId="{9CEB9BB5-9549-4EFC-89A8-1041A555E22F}" srcOrd="2" destOrd="0" presId="urn:microsoft.com/office/officeart/2008/layout/VerticalCurvedList"/>
    <dgm:cxn modelId="{1016E620-360B-4F38-BA3F-EED033F71886}" type="presParOf" srcId="{E7C030BF-771B-4BB6-9393-05EC2F7F24DD}" destId="{F794BA15-5B25-4517-9CE8-696964848A3A}" srcOrd="3" destOrd="0" presId="urn:microsoft.com/office/officeart/2008/layout/VerticalCurvedList"/>
    <dgm:cxn modelId="{4FAEB762-B71B-4A69-846B-4B6185DF0D7E}" type="presParOf" srcId="{67D542EF-8F18-46DE-BA12-4843B62BC761}" destId="{EA8A4D7C-B1FE-4056-BCB8-9DA3F578A87C}" srcOrd="1" destOrd="0" presId="urn:microsoft.com/office/officeart/2008/layout/VerticalCurvedList"/>
    <dgm:cxn modelId="{28E6B594-2845-477B-BA7F-8C96D16FAE38}" type="presParOf" srcId="{67D542EF-8F18-46DE-BA12-4843B62BC761}" destId="{67357FAB-CAE0-424D-8EDB-3C508EFC6855}" srcOrd="2" destOrd="0" presId="urn:microsoft.com/office/officeart/2008/layout/VerticalCurvedList"/>
    <dgm:cxn modelId="{F646C36C-A1C1-4529-BE1D-C5E9463CD2D6}" type="presParOf" srcId="{67357FAB-CAE0-424D-8EDB-3C508EFC6855}" destId="{D1AB5382-41C9-4AB5-B4AD-B801326DE2FC}" srcOrd="0" destOrd="0" presId="urn:microsoft.com/office/officeart/2008/layout/VerticalCurvedList"/>
    <dgm:cxn modelId="{915DCD55-A1C6-469F-B006-5B0DE8646AE7}" type="presParOf" srcId="{67D542EF-8F18-46DE-BA12-4843B62BC761}" destId="{3C2CB653-F586-4939-BCA1-3C7D77A5DFF8}" srcOrd="3" destOrd="0" presId="urn:microsoft.com/office/officeart/2008/layout/VerticalCurvedList"/>
    <dgm:cxn modelId="{6DDE85B7-F93B-4523-908B-DC17BEA2899C}" type="presParOf" srcId="{67D542EF-8F18-46DE-BA12-4843B62BC761}" destId="{4A801580-FC3E-43CA-87C3-1FCF711CED6D}" srcOrd="4" destOrd="0" presId="urn:microsoft.com/office/officeart/2008/layout/VerticalCurvedList"/>
    <dgm:cxn modelId="{89331BA8-4EAE-4F4C-98F0-A805215AA0FA}" type="presParOf" srcId="{4A801580-FC3E-43CA-87C3-1FCF711CED6D}" destId="{08F38652-578F-4DA9-912C-42B9245D314F}" srcOrd="0" destOrd="0" presId="urn:microsoft.com/office/officeart/2008/layout/VerticalCurvedList"/>
    <dgm:cxn modelId="{5D987FFC-D127-4E89-B102-A6B4F5BD8486}" type="presParOf" srcId="{67D542EF-8F18-46DE-BA12-4843B62BC761}" destId="{05562E90-7EAB-4248-83E4-5F5168C0B0CE}" srcOrd="5" destOrd="0" presId="urn:microsoft.com/office/officeart/2008/layout/VerticalCurvedList"/>
    <dgm:cxn modelId="{29EE5A14-ED54-4F1E-B84D-B1D93834D145}" type="presParOf" srcId="{67D542EF-8F18-46DE-BA12-4843B62BC761}" destId="{095603AE-2473-4089-BA5E-A73EC858D213}" srcOrd="6" destOrd="0" presId="urn:microsoft.com/office/officeart/2008/layout/VerticalCurvedList"/>
    <dgm:cxn modelId="{2768824C-27F5-40F2-93FB-950882EABB9C}" type="presParOf" srcId="{095603AE-2473-4089-BA5E-A73EC858D213}" destId="{10C37312-1A9A-41D7-A8DD-17608EC9A9D2}" srcOrd="0" destOrd="0" presId="urn:microsoft.com/office/officeart/2008/layout/VerticalCurvedList"/>
    <dgm:cxn modelId="{C4DB3352-FADE-4205-AC16-263AEF86C09C}" type="presParOf" srcId="{67D542EF-8F18-46DE-BA12-4843B62BC761}" destId="{FB35B2B0-7D68-47E9-990C-1B2D81595A07}" srcOrd="7" destOrd="0" presId="urn:microsoft.com/office/officeart/2008/layout/VerticalCurvedList"/>
    <dgm:cxn modelId="{7B3C8ACC-C716-45A2-B633-B2251A6071A0}" type="presParOf" srcId="{67D542EF-8F18-46DE-BA12-4843B62BC761}" destId="{8A2C3FDF-1B46-4C6D-9CD5-BA1E64C322BA}" srcOrd="8" destOrd="0" presId="urn:microsoft.com/office/officeart/2008/layout/VerticalCurvedList"/>
    <dgm:cxn modelId="{F4674382-5B1F-450C-9156-9DC5EAAB2329}" type="presParOf" srcId="{8A2C3FDF-1B46-4C6D-9CD5-BA1E64C322BA}" destId="{81CA57E2-40BF-4760-AA54-5F47BC5939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7ECFD9-F82A-469A-946F-2DB4426462D2}" type="doc">
      <dgm:prSet loTypeId="urn:microsoft.com/office/officeart/2005/8/layout/hProcess9" loCatId="process" qsTypeId="urn:microsoft.com/office/officeart/2005/8/quickstyle/3d9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s-CO"/>
        </a:p>
      </dgm:t>
    </dgm:pt>
    <dgm:pt modelId="{1D575D08-71A8-450A-B268-99FADB65BB1B}">
      <dgm:prSet phldrT="[Texto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p3d extrusionH="28000" prstMaterial="matte"/>
        </a:bodyPr>
        <a:lstStyle/>
        <a:p>
          <a:r>
            <a:rPr lang="es-CO" sz="1800" dirty="0">
              <a:solidFill>
                <a:schemeClr val="bg1"/>
              </a:solidFill>
              <a:latin typeface="+mj-lt"/>
            </a:rPr>
            <a:t>Habilidad corporativa</a:t>
          </a:r>
        </a:p>
      </dgm:t>
    </dgm:pt>
    <dgm:pt modelId="{49AFC98D-1825-46CE-866F-069B30BA6614}" type="parTrans" cxnId="{B7B74226-4DD0-40FF-96A7-665D9C2C2DB1}">
      <dgm:prSet/>
      <dgm:spPr/>
      <dgm:t>
        <a:bodyPr/>
        <a:lstStyle/>
        <a:p>
          <a:endParaRPr lang="es-CO" sz="1800">
            <a:solidFill>
              <a:schemeClr val="bg1"/>
            </a:solidFill>
            <a:latin typeface="+mj-lt"/>
          </a:endParaRPr>
        </a:p>
      </dgm:t>
    </dgm:pt>
    <dgm:pt modelId="{1EC91D9F-6901-4E25-A642-D1FFAFDF058E}" type="sibTrans" cxnId="{B7B74226-4DD0-40FF-96A7-665D9C2C2DB1}">
      <dgm:prSet/>
      <dgm:spPr/>
      <dgm:t>
        <a:bodyPr/>
        <a:lstStyle/>
        <a:p>
          <a:endParaRPr lang="es-CO" sz="1800">
            <a:solidFill>
              <a:schemeClr val="bg1"/>
            </a:solidFill>
            <a:latin typeface="+mj-lt"/>
          </a:endParaRPr>
        </a:p>
      </dgm:t>
    </dgm:pt>
    <dgm:pt modelId="{A9D7C7A1-CEE0-41AB-BF7B-DDC4D6CBDA3A}">
      <dgm:prSet phldrT="[Texto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p3d extrusionH="28000" prstMaterial="matte"/>
        </a:bodyPr>
        <a:lstStyle/>
        <a:p>
          <a:r>
            <a:rPr lang="es-CO" sz="1800" dirty="0">
              <a:solidFill>
                <a:schemeClr val="bg1"/>
              </a:solidFill>
              <a:latin typeface="+mj-lt"/>
            </a:rPr>
            <a:t>Tomar decisiones</a:t>
          </a:r>
        </a:p>
      </dgm:t>
    </dgm:pt>
    <dgm:pt modelId="{46AAABD0-5EFF-4140-83FD-373CDAA74E5C}" type="parTrans" cxnId="{E02F908A-5205-44D4-86BA-12332997C750}">
      <dgm:prSet/>
      <dgm:spPr/>
      <dgm:t>
        <a:bodyPr/>
        <a:lstStyle/>
        <a:p>
          <a:endParaRPr lang="es-CO" sz="1800">
            <a:solidFill>
              <a:schemeClr val="bg1"/>
            </a:solidFill>
            <a:latin typeface="+mj-lt"/>
          </a:endParaRPr>
        </a:p>
      </dgm:t>
    </dgm:pt>
    <dgm:pt modelId="{3E7EB765-3921-485D-AF6B-913538FF7302}" type="sibTrans" cxnId="{E02F908A-5205-44D4-86BA-12332997C750}">
      <dgm:prSet/>
      <dgm:spPr/>
      <dgm:t>
        <a:bodyPr/>
        <a:lstStyle/>
        <a:p>
          <a:endParaRPr lang="es-CO" sz="1800">
            <a:solidFill>
              <a:schemeClr val="bg1"/>
            </a:solidFill>
            <a:latin typeface="+mj-lt"/>
          </a:endParaRPr>
        </a:p>
      </dgm:t>
    </dgm:pt>
    <dgm:pt modelId="{49C812A9-D38B-44C3-8E6F-923DD9C9331F}">
      <dgm:prSet phldrT="[Texto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p3d extrusionH="28000" prstMaterial="matte"/>
        </a:bodyPr>
        <a:lstStyle/>
        <a:p>
          <a:r>
            <a:rPr lang="es-CO" sz="1800" dirty="0">
              <a:solidFill>
                <a:schemeClr val="bg1"/>
              </a:solidFill>
              <a:latin typeface="+mj-lt"/>
            </a:rPr>
            <a:t>Metodologías, aplicaciones y tecnologías</a:t>
          </a:r>
        </a:p>
      </dgm:t>
    </dgm:pt>
    <dgm:pt modelId="{2AF47197-4C05-41AE-B447-BF98CDF39C96}" type="parTrans" cxnId="{AAC4EB35-EEB1-47F0-BB55-407806130357}">
      <dgm:prSet/>
      <dgm:spPr/>
      <dgm:t>
        <a:bodyPr/>
        <a:lstStyle/>
        <a:p>
          <a:endParaRPr lang="es-CO" sz="1800">
            <a:solidFill>
              <a:schemeClr val="bg1"/>
            </a:solidFill>
            <a:latin typeface="+mj-lt"/>
          </a:endParaRPr>
        </a:p>
      </dgm:t>
    </dgm:pt>
    <dgm:pt modelId="{52CB87D8-9C95-4A8E-8443-C63E117F69D8}" type="sibTrans" cxnId="{AAC4EB35-EEB1-47F0-BB55-407806130357}">
      <dgm:prSet/>
      <dgm:spPr/>
      <dgm:t>
        <a:bodyPr/>
        <a:lstStyle/>
        <a:p>
          <a:endParaRPr lang="es-CO" sz="1800">
            <a:solidFill>
              <a:schemeClr val="bg1"/>
            </a:solidFill>
            <a:latin typeface="+mj-lt"/>
          </a:endParaRPr>
        </a:p>
      </dgm:t>
    </dgm:pt>
    <dgm:pt modelId="{17780650-5B18-41DC-A361-128AC32C5CCF}">
      <dgm:prSet phldrT="[Texto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p3d extrusionH="28000" prstMaterial="matte"/>
        </a:bodyPr>
        <a:lstStyle/>
        <a:p>
          <a:r>
            <a:rPr lang="es-CO" sz="1800" dirty="0">
              <a:solidFill>
                <a:schemeClr val="bg1"/>
              </a:solidFill>
              <a:latin typeface="+mj-lt"/>
            </a:rPr>
            <a:t>Reunir, depurar, transformar datos y convertirlos en conocimiento</a:t>
          </a:r>
        </a:p>
      </dgm:t>
    </dgm:pt>
    <dgm:pt modelId="{E63FE116-51CA-4553-9130-5754A2DEBAA5}" type="parTrans" cxnId="{B7FAC819-DEA8-44D8-9024-544565CFEBD0}">
      <dgm:prSet/>
      <dgm:spPr/>
      <dgm:t>
        <a:bodyPr/>
        <a:lstStyle/>
        <a:p>
          <a:endParaRPr lang="es-CO" sz="1800">
            <a:solidFill>
              <a:schemeClr val="bg1"/>
            </a:solidFill>
            <a:latin typeface="+mj-lt"/>
          </a:endParaRPr>
        </a:p>
      </dgm:t>
    </dgm:pt>
    <dgm:pt modelId="{B3820E6C-E796-432B-804D-A948365DFDDF}" type="sibTrans" cxnId="{B7FAC819-DEA8-44D8-9024-544565CFEBD0}">
      <dgm:prSet/>
      <dgm:spPr/>
      <dgm:t>
        <a:bodyPr/>
        <a:lstStyle/>
        <a:p>
          <a:endParaRPr lang="es-CO" sz="1800">
            <a:solidFill>
              <a:schemeClr val="bg1"/>
            </a:solidFill>
            <a:latin typeface="+mj-lt"/>
          </a:endParaRPr>
        </a:p>
      </dgm:t>
    </dgm:pt>
    <dgm:pt modelId="{63DE7D0A-0C1D-45D4-A639-93A12E997605}">
      <dgm:prSet phldrT="[Texto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p3d extrusionH="28000" prstMaterial="matte"/>
        </a:bodyPr>
        <a:lstStyle/>
        <a:p>
          <a:r>
            <a:rPr lang="es-CO" sz="1800" dirty="0">
              <a:solidFill>
                <a:schemeClr val="bg1"/>
              </a:solidFill>
              <a:latin typeface="+mj-lt"/>
            </a:rPr>
            <a:t>Técnicas analíticas de extracción del conocimiento.</a:t>
          </a:r>
        </a:p>
      </dgm:t>
    </dgm:pt>
    <dgm:pt modelId="{A5F34254-5319-48D2-8D0B-68A221CD7BCE}" type="parTrans" cxnId="{530876D2-105C-4462-B768-EB636C674897}">
      <dgm:prSet/>
      <dgm:spPr/>
      <dgm:t>
        <a:bodyPr/>
        <a:lstStyle/>
        <a:p>
          <a:endParaRPr lang="es-CO" sz="1800">
            <a:solidFill>
              <a:schemeClr val="bg1"/>
            </a:solidFill>
            <a:latin typeface="+mj-lt"/>
          </a:endParaRPr>
        </a:p>
      </dgm:t>
    </dgm:pt>
    <dgm:pt modelId="{F184A695-CE41-4DFC-ABFE-7BA29E635B48}" type="sibTrans" cxnId="{530876D2-105C-4462-B768-EB636C674897}">
      <dgm:prSet/>
      <dgm:spPr/>
      <dgm:t>
        <a:bodyPr/>
        <a:lstStyle/>
        <a:p>
          <a:endParaRPr lang="es-CO" sz="1800">
            <a:solidFill>
              <a:schemeClr val="bg1"/>
            </a:solidFill>
            <a:latin typeface="+mj-lt"/>
          </a:endParaRPr>
        </a:p>
      </dgm:t>
    </dgm:pt>
    <dgm:pt modelId="{2E9277A8-1664-44A7-9E8D-1AFEEA1E77D8}" type="pres">
      <dgm:prSet presAssocID="{127ECFD9-F82A-469A-946F-2DB4426462D2}" presName="CompostProcess" presStyleCnt="0">
        <dgm:presLayoutVars>
          <dgm:dir/>
          <dgm:resizeHandles val="exact"/>
        </dgm:presLayoutVars>
      </dgm:prSet>
      <dgm:spPr/>
    </dgm:pt>
    <dgm:pt modelId="{002216E6-FA2D-48D1-BFAE-19B55F17880A}" type="pres">
      <dgm:prSet presAssocID="{127ECFD9-F82A-469A-946F-2DB4426462D2}" presName="arrow" presStyleLbl="bgShp" presStyleIdx="0" presStyleCnt="1"/>
      <dgm:spPr/>
    </dgm:pt>
    <dgm:pt modelId="{12D93BE9-523E-47AB-AEDB-436C856963EF}" type="pres">
      <dgm:prSet presAssocID="{127ECFD9-F82A-469A-946F-2DB4426462D2}" presName="linearProcess" presStyleCnt="0"/>
      <dgm:spPr/>
    </dgm:pt>
    <dgm:pt modelId="{4F44EE85-CA2B-43BF-B4BB-5979E34D2763}" type="pres">
      <dgm:prSet presAssocID="{1D575D08-71A8-450A-B268-99FADB65BB1B}" presName="textNode" presStyleLbl="node1" presStyleIdx="0" presStyleCnt="5">
        <dgm:presLayoutVars>
          <dgm:bulletEnabled val="1"/>
        </dgm:presLayoutVars>
      </dgm:prSet>
      <dgm:spPr/>
    </dgm:pt>
    <dgm:pt modelId="{66DA1F04-F3A6-4607-9CBA-79987435FAC8}" type="pres">
      <dgm:prSet presAssocID="{1EC91D9F-6901-4E25-A642-D1FFAFDF058E}" presName="sibTrans" presStyleCnt="0"/>
      <dgm:spPr/>
    </dgm:pt>
    <dgm:pt modelId="{493E9DA1-31AD-4A68-9F5A-77716E7F4A28}" type="pres">
      <dgm:prSet presAssocID="{A9D7C7A1-CEE0-41AB-BF7B-DDC4D6CBDA3A}" presName="textNode" presStyleLbl="node1" presStyleIdx="1" presStyleCnt="5">
        <dgm:presLayoutVars>
          <dgm:bulletEnabled val="1"/>
        </dgm:presLayoutVars>
      </dgm:prSet>
      <dgm:spPr/>
    </dgm:pt>
    <dgm:pt modelId="{8E90231A-BEEC-47C7-97A0-FE5212BF03C5}" type="pres">
      <dgm:prSet presAssocID="{3E7EB765-3921-485D-AF6B-913538FF7302}" presName="sibTrans" presStyleCnt="0"/>
      <dgm:spPr/>
    </dgm:pt>
    <dgm:pt modelId="{77B8390C-5263-47DB-8F86-AD073FDC0071}" type="pres">
      <dgm:prSet presAssocID="{49C812A9-D38B-44C3-8E6F-923DD9C9331F}" presName="textNode" presStyleLbl="node1" presStyleIdx="2" presStyleCnt="5">
        <dgm:presLayoutVars>
          <dgm:bulletEnabled val="1"/>
        </dgm:presLayoutVars>
      </dgm:prSet>
      <dgm:spPr/>
    </dgm:pt>
    <dgm:pt modelId="{1B9E0662-3714-421C-913D-593E410CC521}" type="pres">
      <dgm:prSet presAssocID="{52CB87D8-9C95-4A8E-8443-C63E117F69D8}" presName="sibTrans" presStyleCnt="0"/>
      <dgm:spPr/>
    </dgm:pt>
    <dgm:pt modelId="{D9A2B037-AA3B-44D4-BF7D-292189FE10A3}" type="pres">
      <dgm:prSet presAssocID="{17780650-5B18-41DC-A361-128AC32C5CCF}" presName="textNode" presStyleLbl="node1" presStyleIdx="3" presStyleCnt="5">
        <dgm:presLayoutVars>
          <dgm:bulletEnabled val="1"/>
        </dgm:presLayoutVars>
      </dgm:prSet>
      <dgm:spPr/>
    </dgm:pt>
    <dgm:pt modelId="{94E1D4E4-BBF9-4C4F-975E-2C7650B4697D}" type="pres">
      <dgm:prSet presAssocID="{B3820E6C-E796-432B-804D-A948365DFDDF}" presName="sibTrans" presStyleCnt="0"/>
      <dgm:spPr/>
    </dgm:pt>
    <dgm:pt modelId="{11D6BAE5-AD04-4ADC-A264-3154272C24BC}" type="pres">
      <dgm:prSet presAssocID="{63DE7D0A-0C1D-45D4-A639-93A12E99760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7FAC819-DEA8-44D8-9024-544565CFEBD0}" srcId="{127ECFD9-F82A-469A-946F-2DB4426462D2}" destId="{17780650-5B18-41DC-A361-128AC32C5CCF}" srcOrd="3" destOrd="0" parTransId="{E63FE116-51CA-4553-9130-5754A2DEBAA5}" sibTransId="{B3820E6C-E796-432B-804D-A948365DFDDF}"/>
    <dgm:cxn modelId="{B7B74226-4DD0-40FF-96A7-665D9C2C2DB1}" srcId="{127ECFD9-F82A-469A-946F-2DB4426462D2}" destId="{1D575D08-71A8-450A-B268-99FADB65BB1B}" srcOrd="0" destOrd="0" parTransId="{49AFC98D-1825-46CE-866F-069B30BA6614}" sibTransId="{1EC91D9F-6901-4E25-A642-D1FFAFDF058E}"/>
    <dgm:cxn modelId="{2159B42D-FDD0-4690-9CCD-9E9DB162593C}" type="presOf" srcId="{A9D7C7A1-CEE0-41AB-BF7B-DDC4D6CBDA3A}" destId="{493E9DA1-31AD-4A68-9F5A-77716E7F4A28}" srcOrd="0" destOrd="0" presId="urn:microsoft.com/office/officeart/2005/8/layout/hProcess9"/>
    <dgm:cxn modelId="{AAC4EB35-EEB1-47F0-BB55-407806130357}" srcId="{127ECFD9-F82A-469A-946F-2DB4426462D2}" destId="{49C812A9-D38B-44C3-8E6F-923DD9C9331F}" srcOrd="2" destOrd="0" parTransId="{2AF47197-4C05-41AE-B447-BF98CDF39C96}" sibTransId="{52CB87D8-9C95-4A8E-8443-C63E117F69D8}"/>
    <dgm:cxn modelId="{E02F908A-5205-44D4-86BA-12332997C750}" srcId="{127ECFD9-F82A-469A-946F-2DB4426462D2}" destId="{A9D7C7A1-CEE0-41AB-BF7B-DDC4D6CBDA3A}" srcOrd="1" destOrd="0" parTransId="{46AAABD0-5EFF-4140-83FD-373CDAA74E5C}" sibTransId="{3E7EB765-3921-485D-AF6B-913538FF7302}"/>
    <dgm:cxn modelId="{B4617994-5FF4-4A5E-BDAD-A0D034E14FCB}" type="presOf" srcId="{49C812A9-D38B-44C3-8E6F-923DD9C9331F}" destId="{77B8390C-5263-47DB-8F86-AD073FDC0071}" srcOrd="0" destOrd="0" presId="urn:microsoft.com/office/officeart/2005/8/layout/hProcess9"/>
    <dgm:cxn modelId="{6172909E-249A-4944-9CB0-90AF67A1EDFB}" type="presOf" srcId="{63DE7D0A-0C1D-45D4-A639-93A12E997605}" destId="{11D6BAE5-AD04-4ADC-A264-3154272C24BC}" srcOrd="0" destOrd="0" presId="urn:microsoft.com/office/officeart/2005/8/layout/hProcess9"/>
    <dgm:cxn modelId="{00709EB4-414C-4FE1-AF83-B40AE0C602FD}" type="presOf" srcId="{1D575D08-71A8-450A-B268-99FADB65BB1B}" destId="{4F44EE85-CA2B-43BF-B4BB-5979E34D2763}" srcOrd="0" destOrd="0" presId="urn:microsoft.com/office/officeart/2005/8/layout/hProcess9"/>
    <dgm:cxn modelId="{CE49C0C5-5273-4370-9327-9E2F56D8B55F}" type="presOf" srcId="{127ECFD9-F82A-469A-946F-2DB4426462D2}" destId="{2E9277A8-1664-44A7-9E8D-1AFEEA1E77D8}" srcOrd="0" destOrd="0" presId="urn:microsoft.com/office/officeart/2005/8/layout/hProcess9"/>
    <dgm:cxn modelId="{530876D2-105C-4462-B768-EB636C674897}" srcId="{127ECFD9-F82A-469A-946F-2DB4426462D2}" destId="{63DE7D0A-0C1D-45D4-A639-93A12E997605}" srcOrd="4" destOrd="0" parTransId="{A5F34254-5319-48D2-8D0B-68A221CD7BCE}" sibTransId="{F184A695-CE41-4DFC-ABFE-7BA29E635B48}"/>
    <dgm:cxn modelId="{B6D885D9-6488-443B-87B7-C6DDD9DEA6A7}" type="presOf" srcId="{17780650-5B18-41DC-A361-128AC32C5CCF}" destId="{D9A2B037-AA3B-44D4-BF7D-292189FE10A3}" srcOrd="0" destOrd="0" presId="urn:microsoft.com/office/officeart/2005/8/layout/hProcess9"/>
    <dgm:cxn modelId="{D636878D-FE18-4F3A-9E6B-F01F710A24BE}" type="presParOf" srcId="{2E9277A8-1664-44A7-9E8D-1AFEEA1E77D8}" destId="{002216E6-FA2D-48D1-BFAE-19B55F17880A}" srcOrd="0" destOrd="0" presId="urn:microsoft.com/office/officeart/2005/8/layout/hProcess9"/>
    <dgm:cxn modelId="{BF6F53A9-7206-4D7E-BAB8-A3C15FFC9B88}" type="presParOf" srcId="{2E9277A8-1664-44A7-9E8D-1AFEEA1E77D8}" destId="{12D93BE9-523E-47AB-AEDB-436C856963EF}" srcOrd="1" destOrd="0" presId="urn:microsoft.com/office/officeart/2005/8/layout/hProcess9"/>
    <dgm:cxn modelId="{3FB3EDBE-B8D0-4B4A-9F39-5FFB335DF3A1}" type="presParOf" srcId="{12D93BE9-523E-47AB-AEDB-436C856963EF}" destId="{4F44EE85-CA2B-43BF-B4BB-5979E34D2763}" srcOrd="0" destOrd="0" presId="urn:microsoft.com/office/officeart/2005/8/layout/hProcess9"/>
    <dgm:cxn modelId="{298E331A-2602-43BD-8EE3-99AAA64696CE}" type="presParOf" srcId="{12D93BE9-523E-47AB-AEDB-436C856963EF}" destId="{66DA1F04-F3A6-4607-9CBA-79987435FAC8}" srcOrd="1" destOrd="0" presId="urn:microsoft.com/office/officeart/2005/8/layout/hProcess9"/>
    <dgm:cxn modelId="{0C066232-BB93-401B-B54E-20C2DE6C0210}" type="presParOf" srcId="{12D93BE9-523E-47AB-AEDB-436C856963EF}" destId="{493E9DA1-31AD-4A68-9F5A-77716E7F4A28}" srcOrd="2" destOrd="0" presId="urn:microsoft.com/office/officeart/2005/8/layout/hProcess9"/>
    <dgm:cxn modelId="{D0F04241-3C65-42CC-9290-D477DB34EA8F}" type="presParOf" srcId="{12D93BE9-523E-47AB-AEDB-436C856963EF}" destId="{8E90231A-BEEC-47C7-97A0-FE5212BF03C5}" srcOrd="3" destOrd="0" presId="urn:microsoft.com/office/officeart/2005/8/layout/hProcess9"/>
    <dgm:cxn modelId="{E3741AD7-7A85-478A-A504-7C4E0B7061A9}" type="presParOf" srcId="{12D93BE9-523E-47AB-AEDB-436C856963EF}" destId="{77B8390C-5263-47DB-8F86-AD073FDC0071}" srcOrd="4" destOrd="0" presId="urn:microsoft.com/office/officeart/2005/8/layout/hProcess9"/>
    <dgm:cxn modelId="{2AE1186F-3D5E-4607-A5DE-C77589934B4A}" type="presParOf" srcId="{12D93BE9-523E-47AB-AEDB-436C856963EF}" destId="{1B9E0662-3714-421C-913D-593E410CC521}" srcOrd="5" destOrd="0" presId="urn:microsoft.com/office/officeart/2005/8/layout/hProcess9"/>
    <dgm:cxn modelId="{DDF73E29-7E14-425A-B8FE-7469F2CD2B37}" type="presParOf" srcId="{12D93BE9-523E-47AB-AEDB-436C856963EF}" destId="{D9A2B037-AA3B-44D4-BF7D-292189FE10A3}" srcOrd="6" destOrd="0" presId="urn:microsoft.com/office/officeart/2005/8/layout/hProcess9"/>
    <dgm:cxn modelId="{DDFF70AC-0E18-4F57-85F4-8C860809B1B3}" type="presParOf" srcId="{12D93BE9-523E-47AB-AEDB-436C856963EF}" destId="{94E1D4E4-BBF9-4C4F-975E-2C7650B4697D}" srcOrd="7" destOrd="0" presId="urn:microsoft.com/office/officeart/2005/8/layout/hProcess9"/>
    <dgm:cxn modelId="{BEFB2499-5418-4CD6-B5C3-350F1188AFA8}" type="presParOf" srcId="{12D93BE9-523E-47AB-AEDB-436C856963EF}" destId="{11D6BAE5-AD04-4ADC-A264-3154272C24B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3B1919-5CDF-4330-89A3-252FC2FDCD37}" type="doc">
      <dgm:prSet loTypeId="urn:microsoft.com/office/officeart/2005/8/layout/cycle6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36E933B-4392-4643-8685-212EE28D1123}">
      <dgm:prSet phldrT="[Texto]"/>
      <dgm:spPr/>
      <dgm:t>
        <a:bodyPr/>
        <a:lstStyle/>
        <a:p>
          <a:r>
            <a:rPr lang="es-CO"/>
            <a:t>Investigación</a:t>
          </a:r>
          <a:endParaRPr lang="es-CO" dirty="0"/>
        </a:p>
      </dgm:t>
    </dgm:pt>
    <dgm:pt modelId="{5B3EC050-A47D-4965-80F6-CE54023FD225}" type="parTrans" cxnId="{7CBB12E8-552F-4A44-8304-93880D160ADA}">
      <dgm:prSet/>
      <dgm:spPr/>
      <dgm:t>
        <a:bodyPr/>
        <a:lstStyle/>
        <a:p>
          <a:endParaRPr lang="es-CO"/>
        </a:p>
      </dgm:t>
    </dgm:pt>
    <dgm:pt modelId="{87C6DF16-1176-42A1-B7A4-6636BDC391B9}" type="sibTrans" cxnId="{7CBB12E8-552F-4A44-8304-93880D160ADA}">
      <dgm:prSet/>
      <dgm:spPr/>
      <dgm:t>
        <a:bodyPr/>
        <a:lstStyle/>
        <a:p>
          <a:endParaRPr lang="es-CO"/>
        </a:p>
      </dgm:t>
    </dgm:pt>
    <dgm:pt modelId="{2532C7DA-8389-426D-A8E1-91255F47CD53}">
      <dgm:prSet phldrT="[Texto]"/>
      <dgm:spPr/>
      <dgm:t>
        <a:bodyPr/>
        <a:lstStyle/>
        <a:p>
          <a:r>
            <a:rPr lang="es-CO"/>
            <a:t>Pensamiento crítico</a:t>
          </a:r>
          <a:endParaRPr lang="es-CO" dirty="0"/>
        </a:p>
      </dgm:t>
    </dgm:pt>
    <dgm:pt modelId="{1569A700-6747-4FFE-9C5A-0616B6E06519}" type="parTrans" cxnId="{D37EE72A-0C0C-4766-8BF2-E08762001E1E}">
      <dgm:prSet/>
      <dgm:spPr/>
      <dgm:t>
        <a:bodyPr/>
        <a:lstStyle/>
        <a:p>
          <a:endParaRPr lang="es-CO"/>
        </a:p>
      </dgm:t>
    </dgm:pt>
    <dgm:pt modelId="{2921264C-7E2B-4A38-9743-329066BA4450}" type="sibTrans" cxnId="{D37EE72A-0C0C-4766-8BF2-E08762001E1E}">
      <dgm:prSet/>
      <dgm:spPr/>
      <dgm:t>
        <a:bodyPr/>
        <a:lstStyle/>
        <a:p>
          <a:endParaRPr lang="es-CO"/>
        </a:p>
      </dgm:t>
    </dgm:pt>
    <dgm:pt modelId="{BF8B8A68-FD2B-4BA0-927F-2E6EA9BDB6FA}">
      <dgm:prSet phldrT="[Texto]"/>
      <dgm:spPr/>
      <dgm:t>
        <a:bodyPr/>
        <a:lstStyle/>
        <a:p>
          <a:r>
            <a:rPr lang="es-CO"/>
            <a:t>TIC</a:t>
          </a:r>
          <a:endParaRPr lang="es-CO" dirty="0"/>
        </a:p>
      </dgm:t>
    </dgm:pt>
    <dgm:pt modelId="{DA91EB7C-F490-44AA-B09B-F6A40BEF3A39}" type="parTrans" cxnId="{3BB57043-D79C-4057-A201-FA8203518010}">
      <dgm:prSet/>
      <dgm:spPr/>
      <dgm:t>
        <a:bodyPr/>
        <a:lstStyle/>
        <a:p>
          <a:endParaRPr lang="es-CO"/>
        </a:p>
      </dgm:t>
    </dgm:pt>
    <dgm:pt modelId="{6D9263C8-31CB-4B6F-AD56-D50CB63CAD02}" type="sibTrans" cxnId="{3BB57043-D79C-4057-A201-FA8203518010}">
      <dgm:prSet/>
      <dgm:spPr/>
      <dgm:t>
        <a:bodyPr/>
        <a:lstStyle/>
        <a:p>
          <a:endParaRPr lang="es-CO"/>
        </a:p>
      </dgm:t>
    </dgm:pt>
    <dgm:pt modelId="{C7F614A3-9311-45F0-8C9C-2E17F838CB64}">
      <dgm:prSet phldrT="[Texto]"/>
      <dgm:spPr/>
      <dgm:t>
        <a:bodyPr/>
        <a:lstStyle/>
        <a:p>
          <a:r>
            <a:rPr lang="es-CO"/>
            <a:t>Identidad cultural</a:t>
          </a:r>
          <a:endParaRPr lang="es-CO" dirty="0"/>
        </a:p>
      </dgm:t>
    </dgm:pt>
    <dgm:pt modelId="{111852F1-8E3E-4CD3-8724-983B5CA83C1D}" type="parTrans" cxnId="{ADADC53D-0C03-431E-AFE2-AC3BAEDF9B8C}">
      <dgm:prSet/>
      <dgm:spPr/>
      <dgm:t>
        <a:bodyPr/>
        <a:lstStyle/>
        <a:p>
          <a:endParaRPr lang="es-CO"/>
        </a:p>
      </dgm:t>
    </dgm:pt>
    <dgm:pt modelId="{1586EA87-58A0-4982-BEF9-81A526536B59}" type="sibTrans" cxnId="{ADADC53D-0C03-431E-AFE2-AC3BAEDF9B8C}">
      <dgm:prSet/>
      <dgm:spPr/>
      <dgm:t>
        <a:bodyPr/>
        <a:lstStyle/>
        <a:p>
          <a:endParaRPr lang="es-CO"/>
        </a:p>
      </dgm:t>
    </dgm:pt>
    <dgm:pt modelId="{0A56B31C-465A-4A49-81FB-4DACE534B7F4}">
      <dgm:prSet phldrT="[Texto]"/>
      <dgm:spPr/>
      <dgm:t>
        <a:bodyPr/>
        <a:lstStyle/>
        <a:p>
          <a:r>
            <a:rPr lang="es-CO"/>
            <a:t>Responsabilidad social y P.C</a:t>
          </a:r>
          <a:endParaRPr lang="es-CO" dirty="0"/>
        </a:p>
      </dgm:t>
    </dgm:pt>
    <dgm:pt modelId="{012291EC-E38F-4E2D-A8FE-B27C5E7A65A7}" type="parTrans" cxnId="{6F8F81B5-B9A8-4BB3-A219-2D8D7F0AD959}">
      <dgm:prSet/>
      <dgm:spPr/>
      <dgm:t>
        <a:bodyPr/>
        <a:lstStyle/>
        <a:p>
          <a:endParaRPr lang="es-CO"/>
        </a:p>
      </dgm:t>
    </dgm:pt>
    <dgm:pt modelId="{2CE60FBB-C654-4895-B5E5-2D96D007D9BD}" type="sibTrans" cxnId="{6F8F81B5-B9A8-4BB3-A219-2D8D7F0AD959}">
      <dgm:prSet/>
      <dgm:spPr/>
      <dgm:t>
        <a:bodyPr/>
        <a:lstStyle/>
        <a:p>
          <a:endParaRPr lang="es-CO"/>
        </a:p>
      </dgm:t>
    </dgm:pt>
    <dgm:pt modelId="{58E472C5-E268-4D06-B96A-B768808C868A}">
      <dgm:prSet phldrT="[Texto]"/>
      <dgm:spPr/>
      <dgm:t>
        <a:bodyPr/>
        <a:lstStyle/>
        <a:p>
          <a:r>
            <a:rPr lang="es-CO"/>
            <a:t>Ética</a:t>
          </a:r>
          <a:endParaRPr lang="es-CO" dirty="0"/>
        </a:p>
      </dgm:t>
    </dgm:pt>
    <dgm:pt modelId="{0C1569AC-4C08-478A-99F8-B68EECDB696E}" type="parTrans" cxnId="{8B694CC7-DBE6-445D-BCA6-BA44CA1DE152}">
      <dgm:prSet/>
      <dgm:spPr/>
      <dgm:t>
        <a:bodyPr/>
        <a:lstStyle/>
        <a:p>
          <a:endParaRPr lang="es-CO"/>
        </a:p>
      </dgm:t>
    </dgm:pt>
    <dgm:pt modelId="{9D2AA558-7CFB-427A-A8D6-69BAFC3EA8A9}" type="sibTrans" cxnId="{8B694CC7-DBE6-445D-BCA6-BA44CA1DE152}">
      <dgm:prSet/>
      <dgm:spPr/>
      <dgm:t>
        <a:bodyPr/>
        <a:lstStyle/>
        <a:p>
          <a:endParaRPr lang="es-CO"/>
        </a:p>
      </dgm:t>
    </dgm:pt>
    <dgm:pt modelId="{78650099-0E55-4150-BEB9-6916D0851BC7}">
      <dgm:prSet phldrT="[Texto]"/>
      <dgm:spPr/>
      <dgm:t>
        <a:bodyPr/>
        <a:lstStyle/>
        <a:p>
          <a:r>
            <a:rPr lang="es-CO"/>
            <a:t>Comunicación</a:t>
          </a:r>
          <a:endParaRPr lang="es-CO" dirty="0"/>
        </a:p>
      </dgm:t>
    </dgm:pt>
    <dgm:pt modelId="{04B2D964-D543-4FDB-B88E-91E80F0D5D2A}" type="parTrans" cxnId="{CB179415-E9D3-4D0D-A55E-82DE72FC2A41}">
      <dgm:prSet/>
      <dgm:spPr/>
      <dgm:t>
        <a:bodyPr/>
        <a:lstStyle/>
        <a:p>
          <a:endParaRPr lang="es-CO"/>
        </a:p>
      </dgm:t>
    </dgm:pt>
    <dgm:pt modelId="{12CF332D-82CF-468C-A717-7B452703E238}" type="sibTrans" cxnId="{CB179415-E9D3-4D0D-A55E-82DE72FC2A41}">
      <dgm:prSet/>
      <dgm:spPr/>
      <dgm:t>
        <a:bodyPr/>
        <a:lstStyle/>
        <a:p>
          <a:endParaRPr lang="es-CO"/>
        </a:p>
      </dgm:t>
    </dgm:pt>
    <dgm:pt modelId="{E4B983FB-5C36-4243-A7B2-92BD444690F0}">
      <dgm:prSet phldrT="[Texto]"/>
      <dgm:spPr/>
      <dgm:t>
        <a:bodyPr/>
        <a:lstStyle/>
        <a:p>
          <a:r>
            <a:rPr lang="es-CO"/>
            <a:t>Ecología y ambiente</a:t>
          </a:r>
          <a:endParaRPr lang="es-CO" dirty="0"/>
        </a:p>
      </dgm:t>
    </dgm:pt>
    <dgm:pt modelId="{493BB27E-2822-4A9A-83D2-9CDF6520507A}" type="parTrans" cxnId="{E182B060-83DC-4CD4-A38C-356E29C6482A}">
      <dgm:prSet/>
      <dgm:spPr/>
      <dgm:t>
        <a:bodyPr/>
        <a:lstStyle/>
        <a:p>
          <a:endParaRPr lang="es-CO"/>
        </a:p>
      </dgm:t>
    </dgm:pt>
    <dgm:pt modelId="{93D3C3B7-2910-4AB9-8256-199F91C11B90}" type="sibTrans" cxnId="{E182B060-83DC-4CD4-A38C-356E29C6482A}">
      <dgm:prSet/>
      <dgm:spPr/>
      <dgm:t>
        <a:bodyPr/>
        <a:lstStyle/>
        <a:p>
          <a:endParaRPr lang="es-CO"/>
        </a:p>
      </dgm:t>
    </dgm:pt>
    <dgm:pt modelId="{8D9989DE-1427-4991-BD70-4764F720AA69}" type="pres">
      <dgm:prSet presAssocID="{113B1919-5CDF-4330-89A3-252FC2FDCD37}" presName="cycle" presStyleCnt="0">
        <dgm:presLayoutVars>
          <dgm:dir/>
          <dgm:resizeHandles val="exact"/>
        </dgm:presLayoutVars>
      </dgm:prSet>
      <dgm:spPr/>
    </dgm:pt>
    <dgm:pt modelId="{D6185604-CFCB-4E33-B247-8554C0586473}" type="pres">
      <dgm:prSet presAssocID="{F36E933B-4392-4643-8685-212EE28D1123}" presName="node" presStyleLbl="node1" presStyleIdx="0" presStyleCnt="8">
        <dgm:presLayoutVars>
          <dgm:bulletEnabled val="1"/>
        </dgm:presLayoutVars>
      </dgm:prSet>
      <dgm:spPr/>
    </dgm:pt>
    <dgm:pt modelId="{47C5AE67-9699-4E26-B64B-C8F6D1AF5F4C}" type="pres">
      <dgm:prSet presAssocID="{F36E933B-4392-4643-8685-212EE28D1123}" presName="spNode" presStyleCnt="0"/>
      <dgm:spPr/>
    </dgm:pt>
    <dgm:pt modelId="{6556313F-5DEF-4137-B50F-27DE54F8A097}" type="pres">
      <dgm:prSet presAssocID="{87C6DF16-1176-42A1-B7A4-6636BDC391B9}" presName="sibTrans" presStyleLbl="sibTrans1D1" presStyleIdx="0" presStyleCnt="8"/>
      <dgm:spPr/>
    </dgm:pt>
    <dgm:pt modelId="{161A6108-7F74-42FE-A69E-4D58C656211E}" type="pres">
      <dgm:prSet presAssocID="{2532C7DA-8389-426D-A8E1-91255F47CD53}" presName="node" presStyleLbl="node1" presStyleIdx="1" presStyleCnt="8">
        <dgm:presLayoutVars>
          <dgm:bulletEnabled val="1"/>
        </dgm:presLayoutVars>
      </dgm:prSet>
      <dgm:spPr/>
    </dgm:pt>
    <dgm:pt modelId="{44D9723F-91CB-4CF0-8A4A-42A0FADECAEC}" type="pres">
      <dgm:prSet presAssocID="{2532C7DA-8389-426D-A8E1-91255F47CD53}" presName="spNode" presStyleCnt="0"/>
      <dgm:spPr/>
    </dgm:pt>
    <dgm:pt modelId="{7B5D3FDA-9EF2-425C-97C2-53A6F2BED22A}" type="pres">
      <dgm:prSet presAssocID="{2921264C-7E2B-4A38-9743-329066BA4450}" presName="sibTrans" presStyleLbl="sibTrans1D1" presStyleIdx="1" presStyleCnt="8"/>
      <dgm:spPr/>
    </dgm:pt>
    <dgm:pt modelId="{8CE44BA6-9F5C-469B-B7AA-ED4D9354B279}" type="pres">
      <dgm:prSet presAssocID="{BF8B8A68-FD2B-4BA0-927F-2E6EA9BDB6FA}" presName="node" presStyleLbl="node1" presStyleIdx="2" presStyleCnt="8">
        <dgm:presLayoutVars>
          <dgm:bulletEnabled val="1"/>
        </dgm:presLayoutVars>
      </dgm:prSet>
      <dgm:spPr/>
    </dgm:pt>
    <dgm:pt modelId="{718C1359-75A6-4729-A578-B4E4B8C20719}" type="pres">
      <dgm:prSet presAssocID="{BF8B8A68-FD2B-4BA0-927F-2E6EA9BDB6FA}" presName="spNode" presStyleCnt="0"/>
      <dgm:spPr/>
    </dgm:pt>
    <dgm:pt modelId="{3F0C95A9-2551-4E86-9437-2D7A1B405579}" type="pres">
      <dgm:prSet presAssocID="{6D9263C8-31CB-4B6F-AD56-D50CB63CAD02}" presName="sibTrans" presStyleLbl="sibTrans1D1" presStyleIdx="2" presStyleCnt="8"/>
      <dgm:spPr/>
    </dgm:pt>
    <dgm:pt modelId="{1B171281-9561-491A-9527-529DC451E797}" type="pres">
      <dgm:prSet presAssocID="{C7F614A3-9311-45F0-8C9C-2E17F838CB64}" presName="node" presStyleLbl="node1" presStyleIdx="3" presStyleCnt="8">
        <dgm:presLayoutVars>
          <dgm:bulletEnabled val="1"/>
        </dgm:presLayoutVars>
      </dgm:prSet>
      <dgm:spPr/>
    </dgm:pt>
    <dgm:pt modelId="{482EB6A2-6E30-41D3-A11D-F6251E624C65}" type="pres">
      <dgm:prSet presAssocID="{C7F614A3-9311-45F0-8C9C-2E17F838CB64}" presName="spNode" presStyleCnt="0"/>
      <dgm:spPr/>
    </dgm:pt>
    <dgm:pt modelId="{8B9AC565-90C3-442B-9386-D388CE7EF49F}" type="pres">
      <dgm:prSet presAssocID="{1586EA87-58A0-4982-BEF9-81A526536B59}" presName="sibTrans" presStyleLbl="sibTrans1D1" presStyleIdx="3" presStyleCnt="8"/>
      <dgm:spPr/>
    </dgm:pt>
    <dgm:pt modelId="{58514CD0-DA3E-4B0C-ABAC-FB9E92ECC3EC}" type="pres">
      <dgm:prSet presAssocID="{58E472C5-E268-4D06-B96A-B768808C868A}" presName="node" presStyleLbl="node1" presStyleIdx="4" presStyleCnt="8">
        <dgm:presLayoutVars>
          <dgm:bulletEnabled val="1"/>
        </dgm:presLayoutVars>
      </dgm:prSet>
      <dgm:spPr/>
    </dgm:pt>
    <dgm:pt modelId="{D125D5F8-D7CD-4D7C-B6B5-968FBD69CAB3}" type="pres">
      <dgm:prSet presAssocID="{58E472C5-E268-4D06-B96A-B768808C868A}" presName="spNode" presStyleCnt="0"/>
      <dgm:spPr/>
    </dgm:pt>
    <dgm:pt modelId="{008F5D1A-7D5D-4F28-B43D-8141E7540A6F}" type="pres">
      <dgm:prSet presAssocID="{9D2AA558-7CFB-427A-A8D6-69BAFC3EA8A9}" presName="sibTrans" presStyleLbl="sibTrans1D1" presStyleIdx="4" presStyleCnt="8"/>
      <dgm:spPr/>
    </dgm:pt>
    <dgm:pt modelId="{CCB3199C-D84D-45D2-AC81-4BD3944FCEEB}" type="pres">
      <dgm:prSet presAssocID="{78650099-0E55-4150-BEB9-6916D0851BC7}" presName="node" presStyleLbl="node1" presStyleIdx="5" presStyleCnt="8">
        <dgm:presLayoutVars>
          <dgm:bulletEnabled val="1"/>
        </dgm:presLayoutVars>
      </dgm:prSet>
      <dgm:spPr/>
    </dgm:pt>
    <dgm:pt modelId="{15B057FA-8AB9-406E-8DB6-ED9C18B5CAE1}" type="pres">
      <dgm:prSet presAssocID="{78650099-0E55-4150-BEB9-6916D0851BC7}" presName="spNode" presStyleCnt="0"/>
      <dgm:spPr/>
    </dgm:pt>
    <dgm:pt modelId="{D0665277-CEAB-40B3-8E95-A87DD45E4FB4}" type="pres">
      <dgm:prSet presAssocID="{12CF332D-82CF-468C-A717-7B452703E238}" presName="sibTrans" presStyleLbl="sibTrans1D1" presStyleIdx="5" presStyleCnt="8"/>
      <dgm:spPr/>
    </dgm:pt>
    <dgm:pt modelId="{D7B471B3-2990-4BD9-92D7-7EAF7DD121A8}" type="pres">
      <dgm:prSet presAssocID="{E4B983FB-5C36-4243-A7B2-92BD444690F0}" presName="node" presStyleLbl="node1" presStyleIdx="6" presStyleCnt="8">
        <dgm:presLayoutVars>
          <dgm:bulletEnabled val="1"/>
        </dgm:presLayoutVars>
      </dgm:prSet>
      <dgm:spPr/>
    </dgm:pt>
    <dgm:pt modelId="{80F8D659-F721-433A-9DE1-149FC2E12F0B}" type="pres">
      <dgm:prSet presAssocID="{E4B983FB-5C36-4243-A7B2-92BD444690F0}" presName="spNode" presStyleCnt="0"/>
      <dgm:spPr/>
    </dgm:pt>
    <dgm:pt modelId="{2B8A0971-DD97-45B9-93CB-0EEDE8BE2416}" type="pres">
      <dgm:prSet presAssocID="{93D3C3B7-2910-4AB9-8256-199F91C11B90}" presName="sibTrans" presStyleLbl="sibTrans1D1" presStyleIdx="6" presStyleCnt="8"/>
      <dgm:spPr/>
    </dgm:pt>
    <dgm:pt modelId="{BB0EF5EB-91BE-4501-BB74-E78D7DB9F056}" type="pres">
      <dgm:prSet presAssocID="{0A56B31C-465A-4A49-81FB-4DACE534B7F4}" presName="node" presStyleLbl="node1" presStyleIdx="7" presStyleCnt="8">
        <dgm:presLayoutVars>
          <dgm:bulletEnabled val="1"/>
        </dgm:presLayoutVars>
      </dgm:prSet>
      <dgm:spPr/>
    </dgm:pt>
    <dgm:pt modelId="{C6FC440F-D40B-4138-A984-5E4B6515395D}" type="pres">
      <dgm:prSet presAssocID="{0A56B31C-465A-4A49-81FB-4DACE534B7F4}" presName="spNode" presStyleCnt="0"/>
      <dgm:spPr/>
    </dgm:pt>
    <dgm:pt modelId="{6D38111D-D32A-46E2-9B6E-07668784A3FC}" type="pres">
      <dgm:prSet presAssocID="{2CE60FBB-C654-4895-B5E5-2D96D007D9BD}" presName="sibTrans" presStyleLbl="sibTrans1D1" presStyleIdx="7" presStyleCnt="8"/>
      <dgm:spPr/>
    </dgm:pt>
  </dgm:ptLst>
  <dgm:cxnLst>
    <dgm:cxn modelId="{495FD906-DCEC-4F66-B41D-EE45A243AEAE}" type="presOf" srcId="{2921264C-7E2B-4A38-9743-329066BA4450}" destId="{7B5D3FDA-9EF2-425C-97C2-53A6F2BED22A}" srcOrd="0" destOrd="0" presId="urn:microsoft.com/office/officeart/2005/8/layout/cycle6"/>
    <dgm:cxn modelId="{990A1410-0A46-4470-9261-3A140494E3DE}" type="presOf" srcId="{12CF332D-82CF-468C-A717-7B452703E238}" destId="{D0665277-CEAB-40B3-8E95-A87DD45E4FB4}" srcOrd="0" destOrd="0" presId="urn:microsoft.com/office/officeart/2005/8/layout/cycle6"/>
    <dgm:cxn modelId="{CB179415-E9D3-4D0D-A55E-82DE72FC2A41}" srcId="{113B1919-5CDF-4330-89A3-252FC2FDCD37}" destId="{78650099-0E55-4150-BEB9-6916D0851BC7}" srcOrd="5" destOrd="0" parTransId="{04B2D964-D543-4FDB-B88E-91E80F0D5D2A}" sibTransId="{12CF332D-82CF-468C-A717-7B452703E238}"/>
    <dgm:cxn modelId="{15CB0618-9EA2-45D2-AF4C-7EE2B86BB8FE}" type="presOf" srcId="{E4B983FB-5C36-4243-A7B2-92BD444690F0}" destId="{D7B471B3-2990-4BD9-92D7-7EAF7DD121A8}" srcOrd="0" destOrd="0" presId="urn:microsoft.com/office/officeart/2005/8/layout/cycle6"/>
    <dgm:cxn modelId="{D37EE72A-0C0C-4766-8BF2-E08762001E1E}" srcId="{113B1919-5CDF-4330-89A3-252FC2FDCD37}" destId="{2532C7DA-8389-426D-A8E1-91255F47CD53}" srcOrd="1" destOrd="0" parTransId="{1569A700-6747-4FFE-9C5A-0616B6E06519}" sibTransId="{2921264C-7E2B-4A38-9743-329066BA4450}"/>
    <dgm:cxn modelId="{0715772B-3872-4FFA-849A-6D3DF0A1E3C1}" type="presOf" srcId="{58E472C5-E268-4D06-B96A-B768808C868A}" destId="{58514CD0-DA3E-4B0C-ABAC-FB9E92ECC3EC}" srcOrd="0" destOrd="0" presId="urn:microsoft.com/office/officeart/2005/8/layout/cycle6"/>
    <dgm:cxn modelId="{DC348A30-7763-4446-B9D6-90A7296B3C45}" type="presOf" srcId="{C7F614A3-9311-45F0-8C9C-2E17F838CB64}" destId="{1B171281-9561-491A-9527-529DC451E797}" srcOrd="0" destOrd="0" presId="urn:microsoft.com/office/officeart/2005/8/layout/cycle6"/>
    <dgm:cxn modelId="{ADADC53D-0C03-431E-AFE2-AC3BAEDF9B8C}" srcId="{113B1919-5CDF-4330-89A3-252FC2FDCD37}" destId="{C7F614A3-9311-45F0-8C9C-2E17F838CB64}" srcOrd="3" destOrd="0" parTransId="{111852F1-8E3E-4CD3-8724-983B5CA83C1D}" sibTransId="{1586EA87-58A0-4982-BEF9-81A526536B59}"/>
    <dgm:cxn modelId="{E182B060-83DC-4CD4-A38C-356E29C6482A}" srcId="{113B1919-5CDF-4330-89A3-252FC2FDCD37}" destId="{E4B983FB-5C36-4243-A7B2-92BD444690F0}" srcOrd="6" destOrd="0" parTransId="{493BB27E-2822-4A9A-83D2-9CDF6520507A}" sibTransId="{93D3C3B7-2910-4AB9-8256-199F91C11B90}"/>
    <dgm:cxn modelId="{537FB241-39F3-4D00-A0A5-B7B4BBB0B0CA}" type="presOf" srcId="{6D9263C8-31CB-4B6F-AD56-D50CB63CAD02}" destId="{3F0C95A9-2551-4E86-9437-2D7A1B405579}" srcOrd="0" destOrd="0" presId="urn:microsoft.com/office/officeart/2005/8/layout/cycle6"/>
    <dgm:cxn modelId="{3BB57043-D79C-4057-A201-FA8203518010}" srcId="{113B1919-5CDF-4330-89A3-252FC2FDCD37}" destId="{BF8B8A68-FD2B-4BA0-927F-2E6EA9BDB6FA}" srcOrd="2" destOrd="0" parTransId="{DA91EB7C-F490-44AA-B09B-F6A40BEF3A39}" sibTransId="{6D9263C8-31CB-4B6F-AD56-D50CB63CAD02}"/>
    <dgm:cxn modelId="{EC053B6A-E5B8-497B-8783-8231D9289B2E}" type="presOf" srcId="{113B1919-5CDF-4330-89A3-252FC2FDCD37}" destId="{8D9989DE-1427-4991-BD70-4764F720AA69}" srcOrd="0" destOrd="0" presId="urn:microsoft.com/office/officeart/2005/8/layout/cycle6"/>
    <dgm:cxn modelId="{D8038854-8857-453F-B90C-50C61949536C}" type="presOf" srcId="{2532C7DA-8389-426D-A8E1-91255F47CD53}" destId="{161A6108-7F74-42FE-A69E-4D58C656211E}" srcOrd="0" destOrd="0" presId="urn:microsoft.com/office/officeart/2005/8/layout/cycle6"/>
    <dgm:cxn modelId="{7BD56379-FE32-4A71-AD67-EA796A7793EB}" type="presOf" srcId="{2CE60FBB-C654-4895-B5E5-2D96D007D9BD}" destId="{6D38111D-D32A-46E2-9B6E-07668784A3FC}" srcOrd="0" destOrd="0" presId="urn:microsoft.com/office/officeart/2005/8/layout/cycle6"/>
    <dgm:cxn modelId="{FE0E8FA8-9B9D-4E51-8E91-92023DA58C89}" type="presOf" srcId="{93D3C3B7-2910-4AB9-8256-199F91C11B90}" destId="{2B8A0971-DD97-45B9-93CB-0EEDE8BE2416}" srcOrd="0" destOrd="0" presId="urn:microsoft.com/office/officeart/2005/8/layout/cycle6"/>
    <dgm:cxn modelId="{6F8F81B5-B9A8-4BB3-A219-2D8D7F0AD959}" srcId="{113B1919-5CDF-4330-89A3-252FC2FDCD37}" destId="{0A56B31C-465A-4A49-81FB-4DACE534B7F4}" srcOrd="7" destOrd="0" parTransId="{012291EC-E38F-4E2D-A8FE-B27C5E7A65A7}" sibTransId="{2CE60FBB-C654-4895-B5E5-2D96D007D9BD}"/>
    <dgm:cxn modelId="{6C041BB6-A54E-439C-8576-072F7D96F562}" type="presOf" srcId="{0A56B31C-465A-4A49-81FB-4DACE534B7F4}" destId="{BB0EF5EB-91BE-4501-BB74-E78D7DB9F056}" srcOrd="0" destOrd="0" presId="urn:microsoft.com/office/officeart/2005/8/layout/cycle6"/>
    <dgm:cxn modelId="{0CC0A5BB-36FB-418E-A58D-68DACDE80D26}" type="presOf" srcId="{F36E933B-4392-4643-8685-212EE28D1123}" destId="{D6185604-CFCB-4E33-B247-8554C0586473}" srcOrd="0" destOrd="0" presId="urn:microsoft.com/office/officeart/2005/8/layout/cycle6"/>
    <dgm:cxn modelId="{67789BBD-41AD-4DB0-A050-7B3E56533CDB}" type="presOf" srcId="{BF8B8A68-FD2B-4BA0-927F-2E6EA9BDB6FA}" destId="{8CE44BA6-9F5C-469B-B7AA-ED4D9354B279}" srcOrd="0" destOrd="0" presId="urn:microsoft.com/office/officeart/2005/8/layout/cycle6"/>
    <dgm:cxn modelId="{8B694CC7-DBE6-445D-BCA6-BA44CA1DE152}" srcId="{113B1919-5CDF-4330-89A3-252FC2FDCD37}" destId="{58E472C5-E268-4D06-B96A-B768808C868A}" srcOrd="4" destOrd="0" parTransId="{0C1569AC-4C08-478A-99F8-B68EECDB696E}" sibTransId="{9D2AA558-7CFB-427A-A8D6-69BAFC3EA8A9}"/>
    <dgm:cxn modelId="{F83D71CF-7B8C-43D0-BB41-A1B698BC87F1}" type="presOf" srcId="{87C6DF16-1176-42A1-B7A4-6636BDC391B9}" destId="{6556313F-5DEF-4137-B50F-27DE54F8A097}" srcOrd="0" destOrd="0" presId="urn:microsoft.com/office/officeart/2005/8/layout/cycle6"/>
    <dgm:cxn modelId="{13A65FD6-2A43-4A8A-9B98-4DDF9521DB89}" type="presOf" srcId="{9D2AA558-7CFB-427A-A8D6-69BAFC3EA8A9}" destId="{008F5D1A-7D5D-4F28-B43D-8141E7540A6F}" srcOrd="0" destOrd="0" presId="urn:microsoft.com/office/officeart/2005/8/layout/cycle6"/>
    <dgm:cxn modelId="{7EAFF1E7-CB0C-4997-B963-4C380B9B501B}" type="presOf" srcId="{1586EA87-58A0-4982-BEF9-81A526536B59}" destId="{8B9AC565-90C3-442B-9386-D388CE7EF49F}" srcOrd="0" destOrd="0" presId="urn:microsoft.com/office/officeart/2005/8/layout/cycle6"/>
    <dgm:cxn modelId="{7CBB12E8-552F-4A44-8304-93880D160ADA}" srcId="{113B1919-5CDF-4330-89A3-252FC2FDCD37}" destId="{F36E933B-4392-4643-8685-212EE28D1123}" srcOrd="0" destOrd="0" parTransId="{5B3EC050-A47D-4965-80F6-CE54023FD225}" sibTransId="{87C6DF16-1176-42A1-B7A4-6636BDC391B9}"/>
    <dgm:cxn modelId="{9AC1B9FE-E6B0-4E0E-88A9-45C585A441B9}" type="presOf" srcId="{78650099-0E55-4150-BEB9-6916D0851BC7}" destId="{CCB3199C-D84D-45D2-AC81-4BD3944FCEEB}" srcOrd="0" destOrd="0" presId="urn:microsoft.com/office/officeart/2005/8/layout/cycle6"/>
    <dgm:cxn modelId="{488F3D07-4020-4911-A96C-78CB3F4BFE9D}" type="presParOf" srcId="{8D9989DE-1427-4991-BD70-4764F720AA69}" destId="{D6185604-CFCB-4E33-B247-8554C0586473}" srcOrd="0" destOrd="0" presId="urn:microsoft.com/office/officeart/2005/8/layout/cycle6"/>
    <dgm:cxn modelId="{70EAF2AC-E12F-40F9-9EA1-FDDA65386632}" type="presParOf" srcId="{8D9989DE-1427-4991-BD70-4764F720AA69}" destId="{47C5AE67-9699-4E26-B64B-C8F6D1AF5F4C}" srcOrd="1" destOrd="0" presId="urn:microsoft.com/office/officeart/2005/8/layout/cycle6"/>
    <dgm:cxn modelId="{C1328828-0A10-42B2-BEDB-91E2E593CB59}" type="presParOf" srcId="{8D9989DE-1427-4991-BD70-4764F720AA69}" destId="{6556313F-5DEF-4137-B50F-27DE54F8A097}" srcOrd="2" destOrd="0" presId="urn:microsoft.com/office/officeart/2005/8/layout/cycle6"/>
    <dgm:cxn modelId="{683E43D4-E6D7-4A2F-9E7E-4F241E75461C}" type="presParOf" srcId="{8D9989DE-1427-4991-BD70-4764F720AA69}" destId="{161A6108-7F74-42FE-A69E-4D58C656211E}" srcOrd="3" destOrd="0" presId="urn:microsoft.com/office/officeart/2005/8/layout/cycle6"/>
    <dgm:cxn modelId="{CB4F4153-7139-4933-BD1E-DDA8CE77C74D}" type="presParOf" srcId="{8D9989DE-1427-4991-BD70-4764F720AA69}" destId="{44D9723F-91CB-4CF0-8A4A-42A0FADECAEC}" srcOrd="4" destOrd="0" presId="urn:microsoft.com/office/officeart/2005/8/layout/cycle6"/>
    <dgm:cxn modelId="{5A09C947-BF69-4FA6-8997-4B267B49121E}" type="presParOf" srcId="{8D9989DE-1427-4991-BD70-4764F720AA69}" destId="{7B5D3FDA-9EF2-425C-97C2-53A6F2BED22A}" srcOrd="5" destOrd="0" presId="urn:microsoft.com/office/officeart/2005/8/layout/cycle6"/>
    <dgm:cxn modelId="{D889353D-4D97-4E7B-B682-ED411BC308BB}" type="presParOf" srcId="{8D9989DE-1427-4991-BD70-4764F720AA69}" destId="{8CE44BA6-9F5C-469B-B7AA-ED4D9354B279}" srcOrd="6" destOrd="0" presId="urn:microsoft.com/office/officeart/2005/8/layout/cycle6"/>
    <dgm:cxn modelId="{597838B1-37E0-4C93-A9D2-837535E353E2}" type="presParOf" srcId="{8D9989DE-1427-4991-BD70-4764F720AA69}" destId="{718C1359-75A6-4729-A578-B4E4B8C20719}" srcOrd="7" destOrd="0" presId="urn:microsoft.com/office/officeart/2005/8/layout/cycle6"/>
    <dgm:cxn modelId="{543C325A-43BF-4594-BF84-2CA93D25070C}" type="presParOf" srcId="{8D9989DE-1427-4991-BD70-4764F720AA69}" destId="{3F0C95A9-2551-4E86-9437-2D7A1B405579}" srcOrd="8" destOrd="0" presId="urn:microsoft.com/office/officeart/2005/8/layout/cycle6"/>
    <dgm:cxn modelId="{CAAB6046-65AC-4500-AAA6-1BBC72977716}" type="presParOf" srcId="{8D9989DE-1427-4991-BD70-4764F720AA69}" destId="{1B171281-9561-491A-9527-529DC451E797}" srcOrd="9" destOrd="0" presId="urn:microsoft.com/office/officeart/2005/8/layout/cycle6"/>
    <dgm:cxn modelId="{7AE79B69-909F-44F1-9913-ED472C84B1EF}" type="presParOf" srcId="{8D9989DE-1427-4991-BD70-4764F720AA69}" destId="{482EB6A2-6E30-41D3-A11D-F6251E624C65}" srcOrd="10" destOrd="0" presId="urn:microsoft.com/office/officeart/2005/8/layout/cycle6"/>
    <dgm:cxn modelId="{6241B5F0-E991-451C-8AE4-81D72937E34C}" type="presParOf" srcId="{8D9989DE-1427-4991-BD70-4764F720AA69}" destId="{8B9AC565-90C3-442B-9386-D388CE7EF49F}" srcOrd="11" destOrd="0" presId="urn:microsoft.com/office/officeart/2005/8/layout/cycle6"/>
    <dgm:cxn modelId="{0451250A-8A04-4318-A3F8-F99E2F9B74B7}" type="presParOf" srcId="{8D9989DE-1427-4991-BD70-4764F720AA69}" destId="{58514CD0-DA3E-4B0C-ABAC-FB9E92ECC3EC}" srcOrd="12" destOrd="0" presId="urn:microsoft.com/office/officeart/2005/8/layout/cycle6"/>
    <dgm:cxn modelId="{8232EBD8-7440-4791-97DF-C9169B36E979}" type="presParOf" srcId="{8D9989DE-1427-4991-BD70-4764F720AA69}" destId="{D125D5F8-D7CD-4D7C-B6B5-968FBD69CAB3}" srcOrd="13" destOrd="0" presId="urn:microsoft.com/office/officeart/2005/8/layout/cycle6"/>
    <dgm:cxn modelId="{92499B5F-58A3-4FFB-84AC-03D653D47670}" type="presParOf" srcId="{8D9989DE-1427-4991-BD70-4764F720AA69}" destId="{008F5D1A-7D5D-4F28-B43D-8141E7540A6F}" srcOrd="14" destOrd="0" presId="urn:microsoft.com/office/officeart/2005/8/layout/cycle6"/>
    <dgm:cxn modelId="{6A26D0F5-0038-4A9B-8131-4054D6838515}" type="presParOf" srcId="{8D9989DE-1427-4991-BD70-4764F720AA69}" destId="{CCB3199C-D84D-45D2-AC81-4BD3944FCEEB}" srcOrd="15" destOrd="0" presId="urn:microsoft.com/office/officeart/2005/8/layout/cycle6"/>
    <dgm:cxn modelId="{A3D65719-BB21-46CD-B397-58FA0A3FD0F0}" type="presParOf" srcId="{8D9989DE-1427-4991-BD70-4764F720AA69}" destId="{15B057FA-8AB9-406E-8DB6-ED9C18B5CAE1}" srcOrd="16" destOrd="0" presId="urn:microsoft.com/office/officeart/2005/8/layout/cycle6"/>
    <dgm:cxn modelId="{5AB9BD90-E61B-48D0-AD92-6C37EF001715}" type="presParOf" srcId="{8D9989DE-1427-4991-BD70-4764F720AA69}" destId="{D0665277-CEAB-40B3-8E95-A87DD45E4FB4}" srcOrd="17" destOrd="0" presId="urn:microsoft.com/office/officeart/2005/8/layout/cycle6"/>
    <dgm:cxn modelId="{B3B1AC8E-781B-4F0C-A4B7-D94CCEBD733C}" type="presParOf" srcId="{8D9989DE-1427-4991-BD70-4764F720AA69}" destId="{D7B471B3-2990-4BD9-92D7-7EAF7DD121A8}" srcOrd="18" destOrd="0" presId="urn:microsoft.com/office/officeart/2005/8/layout/cycle6"/>
    <dgm:cxn modelId="{4E4C75A8-9312-4137-8CF7-933726F04C9C}" type="presParOf" srcId="{8D9989DE-1427-4991-BD70-4764F720AA69}" destId="{80F8D659-F721-433A-9DE1-149FC2E12F0B}" srcOrd="19" destOrd="0" presId="urn:microsoft.com/office/officeart/2005/8/layout/cycle6"/>
    <dgm:cxn modelId="{1E5A1335-785E-4DBB-BB7E-C91924DF2443}" type="presParOf" srcId="{8D9989DE-1427-4991-BD70-4764F720AA69}" destId="{2B8A0971-DD97-45B9-93CB-0EEDE8BE2416}" srcOrd="20" destOrd="0" presId="urn:microsoft.com/office/officeart/2005/8/layout/cycle6"/>
    <dgm:cxn modelId="{5CB91451-0D9E-4ED3-BEC5-C60FB640C428}" type="presParOf" srcId="{8D9989DE-1427-4991-BD70-4764F720AA69}" destId="{BB0EF5EB-91BE-4501-BB74-E78D7DB9F056}" srcOrd="21" destOrd="0" presId="urn:microsoft.com/office/officeart/2005/8/layout/cycle6"/>
    <dgm:cxn modelId="{8E965C25-F2C1-4728-B682-139E9D6E0D90}" type="presParOf" srcId="{8D9989DE-1427-4991-BD70-4764F720AA69}" destId="{C6FC440F-D40B-4138-A984-5E4B6515395D}" srcOrd="22" destOrd="0" presId="urn:microsoft.com/office/officeart/2005/8/layout/cycle6"/>
    <dgm:cxn modelId="{89EF3D09-9B8F-4BFC-8933-42B5DB6C97F7}" type="presParOf" srcId="{8D9989DE-1427-4991-BD70-4764F720AA69}" destId="{6D38111D-D32A-46E2-9B6E-07668784A3FC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6420F6-F682-4085-A77F-29CAB1ED32A0}" type="doc">
      <dgm:prSet loTypeId="urn:microsoft.com/office/officeart/2005/8/layout/chart3" loCatId="cycle" qsTypeId="urn:microsoft.com/office/officeart/2005/8/quickstyle/3d7" qsCatId="3D" csTypeId="urn:microsoft.com/office/officeart/2005/8/colors/accent1_2" csCatId="accent1" phldr="1"/>
      <dgm:spPr/>
    </dgm:pt>
    <dgm:pt modelId="{EF1FB2D5-494F-42E1-ABC7-DE2FF08E2A6E}">
      <dgm:prSet phldrT="[Texto]"/>
      <dgm:spPr>
        <a:solidFill>
          <a:schemeClr val="accent2"/>
        </a:solidFill>
      </dgm:spPr>
      <dgm:t>
        <a:bodyPr/>
        <a:lstStyle/>
        <a:p>
          <a:r>
            <a:rPr lang="es-CO"/>
            <a:t>Gestión de recursos y servicios</a:t>
          </a:r>
          <a:endParaRPr lang="es-CO" dirty="0"/>
        </a:p>
      </dgm:t>
    </dgm:pt>
    <dgm:pt modelId="{2608FC5E-6380-4249-844C-6D59FAFDC3CE}" type="parTrans" cxnId="{69F60974-BDD3-4F77-B2D6-F4CE5A529E1B}">
      <dgm:prSet/>
      <dgm:spPr/>
      <dgm:t>
        <a:bodyPr/>
        <a:lstStyle/>
        <a:p>
          <a:endParaRPr lang="es-CO"/>
        </a:p>
      </dgm:t>
    </dgm:pt>
    <dgm:pt modelId="{105002DA-55F6-4942-8689-6E9E56629768}" type="sibTrans" cxnId="{69F60974-BDD3-4F77-B2D6-F4CE5A529E1B}">
      <dgm:prSet/>
      <dgm:spPr/>
      <dgm:t>
        <a:bodyPr/>
        <a:lstStyle/>
        <a:p>
          <a:endParaRPr lang="es-CO"/>
        </a:p>
      </dgm:t>
    </dgm:pt>
    <dgm:pt modelId="{59D7C366-C264-4E0A-AB93-06BFCCECDA29}">
      <dgm:prSet phldrT="[Texto]"/>
      <dgm:spPr>
        <a:solidFill>
          <a:srgbClr val="00B050"/>
        </a:solidFill>
      </dgm:spPr>
      <dgm:t>
        <a:bodyPr/>
        <a:lstStyle/>
        <a:p>
          <a:r>
            <a:rPr lang="es-CO"/>
            <a:t>Conservación preventiva del P.D</a:t>
          </a:r>
          <a:endParaRPr lang="es-CO" dirty="0"/>
        </a:p>
      </dgm:t>
    </dgm:pt>
    <dgm:pt modelId="{AD406627-2800-4840-9B88-B72E33E6B64E}" type="parTrans" cxnId="{0B3F22ED-A95D-451D-8585-48B6D6F5FC1E}">
      <dgm:prSet/>
      <dgm:spPr/>
      <dgm:t>
        <a:bodyPr/>
        <a:lstStyle/>
        <a:p>
          <a:endParaRPr lang="es-CO"/>
        </a:p>
      </dgm:t>
    </dgm:pt>
    <dgm:pt modelId="{FD88CF7F-C8E5-4946-8D64-46F54774FC44}" type="sibTrans" cxnId="{0B3F22ED-A95D-451D-8585-48B6D6F5FC1E}">
      <dgm:prSet/>
      <dgm:spPr/>
      <dgm:t>
        <a:bodyPr/>
        <a:lstStyle/>
        <a:p>
          <a:endParaRPr lang="es-CO"/>
        </a:p>
      </dgm:t>
    </dgm:pt>
    <dgm:pt modelId="{D9DECA39-A40E-4BE8-BE30-8584F4241406}">
      <dgm:prSet phldrT="[Texto]"/>
      <dgm:spPr/>
      <dgm:t>
        <a:bodyPr/>
        <a:lstStyle/>
        <a:p>
          <a:r>
            <a:rPr lang="es-CO"/>
            <a:t>Organización</a:t>
          </a:r>
        </a:p>
        <a:p>
          <a:r>
            <a:rPr lang="es-CO"/>
            <a:t>De I y C</a:t>
          </a:r>
          <a:endParaRPr lang="es-CO" dirty="0"/>
        </a:p>
      </dgm:t>
    </dgm:pt>
    <dgm:pt modelId="{407B9425-44C5-4105-A84C-3F6002A5E8D6}" type="parTrans" cxnId="{6834AD6C-64BE-48A3-9973-041C123B3D81}">
      <dgm:prSet/>
      <dgm:spPr/>
      <dgm:t>
        <a:bodyPr/>
        <a:lstStyle/>
        <a:p>
          <a:endParaRPr lang="es-CO"/>
        </a:p>
      </dgm:t>
    </dgm:pt>
    <dgm:pt modelId="{6C522A84-4112-46B7-9327-AEF0F5044CDA}" type="sibTrans" cxnId="{6834AD6C-64BE-48A3-9973-041C123B3D81}">
      <dgm:prSet/>
      <dgm:spPr/>
      <dgm:t>
        <a:bodyPr/>
        <a:lstStyle/>
        <a:p>
          <a:endParaRPr lang="es-CO"/>
        </a:p>
      </dgm:t>
    </dgm:pt>
    <dgm:pt modelId="{249A9D25-4259-49EA-AD48-424B65C648AD}" type="pres">
      <dgm:prSet presAssocID="{B36420F6-F682-4085-A77F-29CAB1ED32A0}" presName="compositeShape" presStyleCnt="0">
        <dgm:presLayoutVars>
          <dgm:chMax val="7"/>
          <dgm:dir/>
          <dgm:resizeHandles val="exact"/>
        </dgm:presLayoutVars>
      </dgm:prSet>
      <dgm:spPr/>
    </dgm:pt>
    <dgm:pt modelId="{2D8E0393-0589-442E-97EF-95084E18367E}" type="pres">
      <dgm:prSet presAssocID="{B36420F6-F682-4085-A77F-29CAB1ED32A0}" presName="wedge1" presStyleLbl="node1" presStyleIdx="0" presStyleCnt="3" custLinFactNeighborX="-5311" custLinFactNeighborY="2973"/>
      <dgm:spPr/>
    </dgm:pt>
    <dgm:pt modelId="{51F5E319-CB52-4459-BDA7-1F57DB09F6EA}" type="pres">
      <dgm:prSet presAssocID="{B36420F6-F682-4085-A77F-29CAB1ED32A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7EBBE5-26C2-4105-A9DB-A95056473C1B}" type="pres">
      <dgm:prSet presAssocID="{B36420F6-F682-4085-A77F-29CAB1ED32A0}" presName="wedge2" presStyleLbl="node1" presStyleIdx="1" presStyleCnt="3"/>
      <dgm:spPr/>
    </dgm:pt>
    <dgm:pt modelId="{9E00035E-A84B-4BBD-9EFC-A9588912F1AE}" type="pres">
      <dgm:prSet presAssocID="{B36420F6-F682-4085-A77F-29CAB1ED32A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D27825-514F-43C9-A718-91032FE2FF11}" type="pres">
      <dgm:prSet presAssocID="{B36420F6-F682-4085-A77F-29CAB1ED32A0}" presName="wedge3" presStyleLbl="node1" presStyleIdx="2" presStyleCnt="3"/>
      <dgm:spPr/>
    </dgm:pt>
    <dgm:pt modelId="{F4EC3B5E-8419-4B8D-8D17-39273617811A}" type="pres">
      <dgm:prSet presAssocID="{B36420F6-F682-4085-A77F-29CAB1ED32A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7180831-FB4C-4AB5-B65B-F78CFB8993C5}" type="presOf" srcId="{59D7C366-C264-4E0A-AB93-06BFCCECDA29}" destId="{F37EBBE5-26C2-4105-A9DB-A95056473C1B}" srcOrd="0" destOrd="0" presId="urn:microsoft.com/office/officeart/2005/8/layout/chart3"/>
    <dgm:cxn modelId="{74AB2A4B-705A-48C1-B652-5A032B545EC1}" type="presOf" srcId="{D9DECA39-A40E-4BE8-BE30-8584F4241406}" destId="{F4EC3B5E-8419-4B8D-8D17-39273617811A}" srcOrd="1" destOrd="0" presId="urn:microsoft.com/office/officeart/2005/8/layout/chart3"/>
    <dgm:cxn modelId="{6834AD6C-64BE-48A3-9973-041C123B3D81}" srcId="{B36420F6-F682-4085-A77F-29CAB1ED32A0}" destId="{D9DECA39-A40E-4BE8-BE30-8584F4241406}" srcOrd="2" destOrd="0" parTransId="{407B9425-44C5-4105-A84C-3F6002A5E8D6}" sibTransId="{6C522A84-4112-46B7-9327-AEF0F5044CDA}"/>
    <dgm:cxn modelId="{69F60974-BDD3-4F77-B2D6-F4CE5A529E1B}" srcId="{B36420F6-F682-4085-A77F-29CAB1ED32A0}" destId="{EF1FB2D5-494F-42E1-ABC7-DE2FF08E2A6E}" srcOrd="0" destOrd="0" parTransId="{2608FC5E-6380-4249-844C-6D59FAFDC3CE}" sibTransId="{105002DA-55F6-4942-8689-6E9E56629768}"/>
    <dgm:cxn modelId="{B40AFC77-2115-4384-B188-F87325DEA934}" type="presOf" srcId="{EF1FB2D5-494F-42E1-ABC7-DE2FF08E2A6E}" destId="{2D8E0393-0589-442E-97EF-95084E18367E}" srcOrd="0" destOrd="0" presId="urn:microsoft.com/office/officeart/2005/8/layout/chart3"/>
    <dgm:cxn modelId="{E243308F-7B8F-4E74-9E1C-EEC40C901685}" type="presOf" srcId="{D9DECA39-A40E-4BE8-BE30-8584F4241406}" destId="{A2D27825-514F-43C9-A718-91032FE2FF11}" srcOrd="0" destOrd="0" presId="urn:microsoft.com/office/officeart/2005/8/layout/chart3"/>
    <dgm:cxn modelId="{CC6CF9A6-820A-409D-86F0-C5EC69DA5F3A}" type="presOf" srcId="{59D7C366-C264-4E0A-AB93-06BFCCECDA29}" destId="{9E00035E-A84B-4BBD-9EFC-A9588912F1AE}" srcOrd="1" destOrd="0" presId="urn:microsoft.com/office/officeart/2005/8/layout/chart3"/>
    <dgm:cxn modelId="{A08F4CCE-CCBE-43A8-9CF9-19A58DB78830}" type="presOf" srcId="{B36420F6-F682-4085-A77F-29CAB1ED32A0}" destId="{249A9D25-4259-49EA-AD48-424B65C648AD}" srcOrd="0" destOrd="0" presId="urn:microsoft.com/office/officeart/2005/8/layout/chart3"/>
    <dgm:cxn modelId="{CBD305D8-E10E-4F46-9AC5-FE8B65B116B8}" type="presOf" srcId="{EF1FB2D5-494F-42E1-ABC7-DE2FF08E2A6E}" destId="{51F5E319-CB52-4459-BDA7-1F57DB09F6EA}" srcOrd="1" destOrd="0" presId="urn:microsoft.com/office/officeart/2005/8/layout/chart3"/>
    <dgm:cxn modelId="{0B3F22ED-A95D-451D-8585-48B6D6F5FC1E}" srcId="{B36420F6-F682-4085-A77F-29CAB1ED32A0}" destId="{59D7C366-C264-4E0A-AB93-06BFCCECDA29}" srcOrd="1" destOrd="0" parTransId="{AD406627-2800-4840-9B88-B72E33E6B64E}" sibTransId="{FD88CF7F-C8E5-4946-8D64-46F54774FC44}"/>
    <dgm:cxn modelId="{BB16DA8D-E4A6-4F04-AC7E-0E28383837F7}" type="presParOf" srcId="{249A9D25-4259-49EA-AD48-424B65C648AD}" destId="{2D8E0393-0589-442E-97EF-95084E18367E}" srcOrd="0" destOrd="0" presId="urn:microsoft.com/office/officeart/2005/8/layout/chart3"/>
    <dgm:cxn modelId="{40F3DF80-F2AF-41CD-97FD-8F34643F81C6}" type="presParOf" srcId="{249A9D25-4259-49EA-AD48-424B65C648AD}" destId="{51F5E319-CB52-4459-BDA7-1F57DB09F6EA}" srcOrd="1" destOrd="0" presId="urn:microsoft.com/office/officeart/2005/8/layout/chart3"/>
    <dgm:cxn modelId="{D99652C6-5DBE-4FCD-8006-332FF7024B74}" type="presParOf" srcId="{249A9D25-4259-49EA-AD48-424B65C648AD}" destId="{F37EBBE5-26C2-4105-A9DB-A95056473C1B}" srcOrd="2" destOrd="0" presId="urn:microsoft.com/office/officeart/2005/8/layout/chart3"/>
    <dgm:cxn modelId="{F7F37309-C85D-42D7-A568-854FC9020B98}" type="presParOf" srcId="{249A9D25-4259-49EA-AD48-424B65C648AD}" destId="{9E00035E-A84B-4BBD-9EFC-A9588912F1AE}" srcOrd="3" destOrd="0" presId="urn:microsoft.com/office/officeart/2005/8/layout/chart3"/>
    <dgm:cxn modelId="{75E52C6B-C8E7-4180-9AED-F9CE2FBD6B23}" type="presParOf" srcId="{249A9D25-4259-49EA-AD48-424B65C648AD}" destId="{A2D27825-514F-43C9-A718-91032FE2FF11}" srcOrd="4" destOrd="0" presId="urn:microsoft.com/office/officeart/2005/8/layout/chart3"/>
    <dgm:cxn modelId="{BCBB716F-EC76-4FF9-954E-39415796F3F5}" type="presParOf" srcId="{249A9D25-4259-49EA-AD48-424B65C648AD}" destId="{F4EC3B5E-8419-4B8D-8D17-39273617811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DDAE8A-1534-4789-9C27-854E634B2E7B}" type="doc">
      <dgm:prSet loTypeId="urn:microsoft.com/office/officeart/2005/8/layout/pyramid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53EE878-6C77-4509-8C34-1D239D5941D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1800" b="0" dirty="0">
              <a:solidFill>
                <a:srgbClr val="002060"/>
              </a:solidFill>
              <a:latin typeface="+mj-lt"/>
            </a:rPr>
            <a:t>Gestión documental. Instrumentos archivísticos</a:t>
          </a:r>
        </a:p>
      </dgm:t>
    </dgm:pt>
    <dgm:pt modelId="{C1CBB999-B9ED-43B8-8B24-62479E57F8FB}" type="parTrans" cxnId="{7DBBF7BF-7231-4B5A-B3AF-5D825486E3D3}">
      <dgm:prSet/>
      <dgm:spPr/>
      <dgm:t>
        <a:bodyPr/>
        <a:lstStyle/>
        <a:p>
          <a:endParaRPr lang="es-CO" sz="2400" b="0">
            <a:latin typeface="+mj-lt"/>
          </a:endParaRPr>
        </a:p>
      </dgm:t>
    </dgm:pt>
    <dgm:pt modelId="{BE2A5B8C-6CA2-4E46-922F-89D0F6C186B0}" type="sibTrans" cxnId="{7DBBF7BF-7231-4B5A-B3AF-5D825486E3D3}">
      <dgm:prSet/>
      <dgm:spPr/>
      <dgm:t>
        <a:bodyPr/>
        <a:lstStyle/>
        <a:p>
          <a:endParaRPr lang="es-CO" sz="2400" b="0">
            <a:latin typeface="+mj-lt"/>
          </a:endParaRPr>
        </a:p>
      </dgm:t>
    </dgm:pt>
    <dgm:pt modelId="{3656557B-31A3-4DB7-A42B-B99A2A141B24}">
      <dgm:prSet phldrT="[Texto]" custT="1"/>
      <dgm:spPr/>
      <dgm:t>
        <a:bodyPr/>
        <a:lstStyle/>
        <a:p>
          <a:r>
            <a:rPr lang="es-CO" sz="1800" b="0" dirty="0">
              <a:solidFill>
                <a:srgbClr val="002060"/>
              </a:solidFill>
              <a:latin typeface="+mj-lt"/>
            </a:rPr>
            <a:t>Tecnologías para la organización, preservación y conservación</a:t>
          </a:r>
        </a:p>
      </dgm:t>
    </dgm:pt>
    <dgm:pt modelId="{5A69C319-8038-42D7-B4FD-FE0C67531C4E}" type="parTrans" cxnId="{BF1C070E-121B-441C-8390-4FB03A0CCA4E}">
      <dgm:prSet/>
      <dgm:spPr/>
      <dgm:t>
        <a:bodyPr/>
        <a:lstStyle/>
        <a:p>
          <a:endParaRPr lang="es-CO" sz="2400" b="0">
            <a:latin typeface="+mj-lt"/>
          </a:endParaRPr>
        </a:p>
      </dgm:t>
    </dgm:pt>
    <dgm:pt modelId="{FFF7A230-0BE3-4DA3-A80F-978B0F0D736A}" type="sibTrans" cxnId="{BF1C070E-121B-441C-8390-4FB03A0CCA4E}">
      <dgm:prSet/>
      <dgm:spPr/>
      <dgm:t>
        <a:bodyPr/>
        <a:lstStyle/>
        <a:p>
          <a:endParaRPr lang="es-CO" sz="2400" b="0">
            <a:latin typeface="+mj-lt"/>
          </a:endParaRPr>
        </a:p>
      </dgm:t>
    </dgm:pt>
    <dgm:pt modelId="{C7013FD0-7DFC-4890-9F9A-3ABBE1CA03A2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CO" sz="1800" b="0" dirty="0">
              <a:solidFill>
                <a:srgbClr val="002060"/>
              </a:solidFill>
              <a:latin typeface="+mj-lt"/>
            </a:rPr>
            <a:t>Formación teórica e histórica</a:t>
          </a:r>
        </a:p>
      </dgm:t>
    </dgm:pt>
    <dgm:pt modelId="{8F34BF56-F8AD-40D9-9554-3CC3B6043D7A}" type="parTrans" cxnId="{91FCFBC1-1AB8-4755-A14D-2CF285AEDF5A}">
      <dgm:prSet/>
      <dgm:spPr/>
      <dgm:t>
        <a:bodyPr/>
        <a:lstStyle/>
        <a:p>
          <a:endParaRPr lang="es-CO" sz="2400" b="0">
            <a:latin typeface="+mj-lt"/>
          </a:endParaRPr>
        </a:p>
      </dgm:t>
    </dgm:pt>
    <dgm:pt modelId="{014EAE72-54BF-4F03-AD7A-2629A3EB801C}" type="sibTrans" cxnId="{91FCFBC1-1AB8-4755-A14D-2CF285AEDF5A}">
      <dgm:prSet/>
      <dgm:spPr/>
      <dgm:t>
        <a:bodyPr/>
        <a:lstStyle/>
        <a:p>
          <a:endParaRPr lang="es-CO" sz="2400" b="0">
            <a:latin typeface="+mj-lt"/>
          </a:endParaRPr>
        </a:p>
      </dgm:t>
    </dgm:pt>
    <dgm:pt modelId="{CFF04D9C-4ADE-4C93-BB3D-8DF6CAC6A3C2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1800" b="0" dirty="0">
              <a:solidFill>
                <a:srgbClr val="002060"/>
              </a:solidFill>
              <a:latin typeface="+mj-lt"/>
            </a:rPr>
            <a:t>Gerencia. Planeación estratégica, prospectiva y BI.</a:t>
          </a:r>
        </a:p>
      </dgm:t>
    </dgm:pt>
    <dgm:pt modelId="{EC6211FC-D205-48A1-AC80-FFFD8B64F7CE}" type="parTrans" cxnId="{0E384B58-C672-4E09-8282-6E27464DF95E}">
      <dgm:prSet/>
      <dgm:spPr/>
      <dgm:t>
        <a:bodyPr/>
        <a:lstStyle/>
        <a:p>
          <a:endParaRPr lang="es-CO" sz="2400" b="0">
            <a:latin typeface="+mj-lt"/>
          </a:endParaRPr>
        </a:p>
      </dgm:t>
    </dgm:pt>
    <dgm:pt modelId="{D1126AB7-A5E1-49FC-B93A-0720E3B9BA50}" type="sibTrans" cxnId="{0E384B58-C672-4E09-8282-6E27464DF95E}">
      <dgm:prSet/>
      <dgm:spPr/>
      <dgm:t>
        <a:bodyPr/>
        <a:lstStyle/>
        <a:p>
          <a:endParaRPr lang="es-CO" sz="2400" b="0">
            <a:latin typeface="+mj-lt"/>
          </a:endParaRPr>
        </a:p>
      </dgm:t>
    </dgm:pt>
    <dgm:pt modelId="{1EA3DDE9-CFE1-445B-98A7-9172BF5B534C}" type="pres">
      <dgm:prSet presAssocID="{0FDDAE8A-1534-4789-9C27-854E634B2E7B}" presName="compositeShape" presStyleCnt="0">
        <dgm:presLayoutVars>
          <dgm:chMax val="9"/>
          <dgm:dir/>
          <dgm:resizeHandles val="exact"/>
        </dgm:presLayoutVars>
      </dgm:prSet>
      <dgm:spPr/>
    </dgm:pt>
    <dgm:pt modelId="{3E63BEA3-637E-4AB7-BDC2-B66112C96C2D}" type="pres">
      <dgm:prSet presAssocID="{0FDDAE8A-1534-4789-9C27-854E634B2E7B}" presName="triangle1" presStyleLbl="node1" presStyleIdx="0" presStyleCnt="4">
        <dgm:presLayoutVars>
          <dgm:bulletEnabled val="1"/>
        </dgm:presLayoutVars>
      </dgm:prSet>
      <dgm:spPr/>
    </dgm:pt>
    <dgm:pt modelId="{6677EEC2-5822-43FE-A162-E1D460A88423}" type="pres">
      <dgm:prSet presAssocID="{0FDDAE8A-1534-4789-9C27-854E634B2E7B}" presName="triangle2" presStyleLbl="node1" presStyleIdx="1" presStyleCnt="4">
        <dgm:presLayoutVars>
          <dgm:bulletEnabled val="1"/>
        </dgm:presLayoutVars>
      </dgm:prSet>
      <dgm:spPr/>
    </dgm:pt>
    <dgm:pt modelId="{B6350CB0-C758-40E6-9BAB-09C2273063A6}" type="pres">
      <dgm:prSet presAssocID="{0FDDAE8A-1534-4789-9C27-854E634B2E7B}" presName="triangle3" presStyleLbl="node1" presStyleIdx="2" presStyleCnt="4">
        <dgm:presLayoutVars>
          <dgm:bulletEnabled val="1"/>
        </dgm:presLayoutVars>
      </dgm:prSet>
      <dgm:spPr/>
    </dgm:pt>
    <dgm:pt modelId="{76C7CB38-67CF-469B-BD75-67FB3BB5B741}" type="pres">
      <dgm:prSet presAssocID="{0FDDAE8A-1534-4789-9C27-854E634B2E7B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3FB82600-676E-462A-8E33-E0A7FD97C99C}" type="presOf" srcId="{3656557B-31A3-4DB7-A42B-B99A2A141B24}" destId="{6677EEC2-5822-43FE-A162-E1D460A88423}" srcOrd="0" destOrd="0" presId="urn:microsoft.com/office/officeart/2005/8/layout/pyramid4"/>
    <dgm:cxn modelId="{BF1C070E-121B-441C-8390-4FB03A0CCA4E}" srcId="{0FDDAE8A-1534-4789-9C27-854E634B2E7B}" destId="{3656557B-31A3-4DB7-A42B-B99A2A141B24}" srcOrd="1" destOrd="0" parTransId="{5A69C319-8038-42D7-B4FD-FE0C67531C4E}" sibTransId="{FFF7A230-0BE3-4DA3-A80F-978B0F0D736A}"/>
    <dgm:cxn modelId="{9F24A82E-D16D-4E49-BB2F-6766992F93E0}" type="presOf" srcId="{353EE878-6C77-4509-8C34-1D239D5941D4}" destId="{3E63BEA3-637E-4AB7-BDC2-B66112C96C2D}" srcOrd="0" destOrd="0" presId="urn:microsoft.com/office/officeart/2005/8/layout/pyramid4"/>
    <dgm:cxn modelId="{10319742-2604-4306-8F99-E38F6FFCD6F4}" type="presOf" srcId="{CFF04D9C-4ADE-4C93-BB3D-8DF6CAC6A3C2}" destId="{76C7CB38-67CF-469B-BD75-67FB3BB5B741}" srcOrd="0" destOrd="0" presId="urn:microsoft.com/office/officeart/2005/8/layout/pyramid4"/>
    <dgm:cxn modelId="{6C7CB045-6B45-4DAC-9D0F-60EE28636B70}" type="presOf" srcId="{C7013FD0-7DFC-4890-9F9A-3ABBE1CA03A2}" destId="{B6350CB0-C758-40E6-9BAB-09C2273063A6}" srcOrd="0" destOrd="0" presId="urn:microsoft.com/office/officeart/2005/8/layout/pyramid4"/>
    <dgm:cxn modelId="{0E384B58-C672-4E09-8282-6E27464DF95E}" srcId="{0FDDAE8A-1534-4789-9C27-854E634B2E7B}" destId="{CFF04D9C-4ADE-4C93-BB3D-8DF6CAC6A3C2}" srcOrd="3" destOrd="0" parTransId="{EC6211FC-D205-48A1-AC80-FFFD8B64F7CE}" sibTransId="{D1126AB7-A5E1-49FC-B93A-0720E3B9BA50}"/>
    <dgm:cxn modelId="{A6632F95-8C5C-403E-A25A-DBC06DDAA3A7}" type="presOf" srcId="{0FDDAE8A-1534-4789-9C27-854E634B2E7B}" destId="{1EA3DDE9-CFE1-445B-98A7-9172BF5B534C}" srcOrd="0" destOrd="0" presId="urn:microsoft.com/office/officeart/2005/8/layout/pyramid4"/>
    <dgm:cxn modelId="{7DBBF7BF-7231-4B5A-B3AF-5D825486E3D3}" srcId="{0FDDAE8A-1534-4789-9C27-854E634B2E7B}" destId="{353EE878-6C77-4509-8C34-1D239D5941D4}" srcOrd="0" destOrd="0" parTransId="{C1CBB999-B9ED-43B8-8B24-62479E57F8FB}" sibTransId="{BE2A5B8C-6CA2-4E46-922F-89D0F6C186B0}"/>
    <dgm:cxn modelId="{91FCFBC1-1AB8-4755-A14D-2CF285AEDF5A}" srcId="{0FDDAE8A-1534-4789-9C27-854E634B2E7B}" destId="{C7013FD0-7DFC-4890-9F9A-3ABBE1CA03A2}" srcOrd="2" destOrd="0" parTransId="{8F34BF56-F8AD-40D9-9554-3CC3B6043D7A}" sibTransId="{014EAE72-54BF-4F03-AD7A-2629A3EB801C}"/>
    <dgm:cxn modelId="{3B9A2CFC-58A7-4973-9265-FC035F5A6496}" type="presParOf" srcId="{1EA3DDE9-CFE1-445B-98A7-9172BF5B534C}" destId="{3E63BEA3-637E-4AB7-BDC2-B66112C96C2D}" srcOrd="0" destOrd="0" presId="urn:microsoft.com/office/officeart/2005/8/layout/pyramid4"/>
    <dgm:cxn modelId="{654587C7-C6E5-49FA-87DB-4C2BF5A35AD4}" type="presParOf" srcId="{1EA3DDE9-CFE1-445B-98A7-9172BF5B534C}" destId="{6677EEC2-5822-43FE-A162-E1D460A88423}" srcOrd="1" destOrd="0" presId="urn:microsoft.com/office/officeart/2005/8/layout/pyramid4"/>
    <dgm:cxn modelId="{DECF88C9-54FA-47C7-B1FD-1D7FF6041B0A}" type="presParOf" srcId="{1EA3DDE9-CFE1-445B-98A7-9172BF5B534C}" destId="{B6350CB0-C758-40E6-9BAB-09C2273063A6}" srcOrd="2" destOrd="0" presId="urn:microsoft.com/office/officeart/2005/8/layout/pyramid4"/>
    <dgm:cxn modelId="{98D9BD1B-7E41-44FD-A893-ECBFD82A5DEB}" type="presParOf" srcId="{1EA3DDE9-CFE1-445B-98A7-9172BF5B534C}" destId="{76C7CB38-67CF-469B-BD75-67FB3BB5B74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F551F-36BD-4547-9685-2C27E87FEBA5}">
      <dsp:nvSpPr>
        <dsp:cNvPr id="0" name=""/>
        <dsp:cNvSpPr/>
      </dsp:nvSpPr>
      <dsp:spPr>
        <a:xfrm>
          <a:off x="0" y="62136"/>
          <a:ext cx="9176165" cy="20534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6F610-3B9A-4EB2-BB8A-85A3683E7A66}">
      <dsp:nvSpPr>
        <dsp:cNvPr id="0" name=""/>
        <dsp:cNvSpPr/>
      </dsp:nvSpPr>
      <dsp:spPr>
        <a:xfrm>
          <a:off x="277811" y="273787"/>
          <a:ext cx="2004776" cy="15058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2419F-8AB2-45CA-A2B8-4F20CAE086CA}">
      <dsp:nvSpPr>
        <dsp:cNvPr id="0" name=""/>
        <dsp:cNvSpPr/>
      </dsp:nvSpPr>
      <dsp:spPr>
        <a:xfrm rot="10800000">
          <a:off x="277811" y="2053404"/>
          <a:ext cx="2004776" cy="25097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bg1"/>
              </a:solidFill>
              <a:latin typeface="+mj-lt"/>
            </a:rPr>
            <a:t>Ley General de Archivos</a:t>
          </a:r>
        </a:p>
      </dsp:txBody>
      <dsp:txXfrm rot="10800000">
        <a:off x="339465" y="2053404"/>
        <a:ext cx="1881468" cy="2448062"/>
      </dsp:txXfrm>
    </dsp:sp>
    <dsp:sp modelId="{818D20A3-DB05-41BA-89C7-E0F7B9197F3B}">
      <dsp:nvSpPr>
        <dsp:cNvPr id="0" name=""/>
        <dsp:cNvSpPr/>
      </dsp:nvSpPr>
      <dsp:spPr>
        <a:xfrm>
          <a:off x="2483066" y="273787"/>
          <a:ext cx="2004776" cy="15058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54D93-6B40-4D5D-A909-D6EE6648ECA9}">
      <dsp:nvSpPr>
        <dsp:cNvPr id="0" name=""/>
        <dsp:cNvSpPr/>
      </dsp:nvSpPr>
      <dsp:spPr>
        <a:xfrm rot="10800000">
          <a:off x="2483066" y="2053404"/>
          <a:ext cx="2004776" cy="25097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bg1"/>
              </a:solidFill>
              <a:latin typeface="+mj-lt"/>
            </a:rPr>
            <a:t>Ley Federal de Archivos.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bg1"/>
              </a:solidFill>
              <a:latin typeface="+mj-lt"/>
            </a:rPr>
            <a:t>23 de enero 2012</a:t>
          </a:r>
        </a:p>
      </dsp:txBody>
      <dsp:txXfrm rot="10800000">
        <a:off x="2544720" y="2053404"/>
        <a:ext cx="1881468" cy="2448062"/>
      </dsp:txXfrm>
    </dsp:sp>
    <dsp:sp modelId="{B7C4B8BE-AF0A-4FD2-BD36-922F2D76A54D}">
      <dsp:nvSpPr>
        <dsp:cNvPr id="0" name=""/>
        <dsp:cNvSpPr/>
      </dsp:nvSpPr>
      <dsp:spPr>
        <a:xfrm>
          <a:off x="4688321" y="273787"/>
          <a:ext cx="2004776" cy="15058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FB641-20E0-40B6-9B78-03673AA79FD8}">
      <dsp:nvSpPr>
        <dsp:cNvPr id="0" name=""/>
        <dsp:cNvSpPr/>
      </dsp:nvSpPr>
      <dsp:spPr>
        <a:xfrm rot="10800000">
          <a:off x="4688321" y="2053404"/>
          <a:ext cx="2004776" cy="25097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bg1"/>
              </a:solidFill>
              <a:latin typeface="+mj-lt"/>
            </a:rPr>
            <a:t>Ley de Transparencia y Acceso a la Información Pública.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bg1"/>
              </a:solidFill>
              <a:latin typeface="+mj-lt"/>
            </a:rPr>
            <a:t>04 de mayo de 2015.</a:t>
          </a:r>
        </a:p>
      </dsp:txBody>
      <dsp:txXfrm rot="10800000">
        <a:off x="4749975" y="2053404"/>
        <a:ext cx="1881468" cy="2448062"/>
      </dsp:txXfrm>
    </dsp:sp>
    <dsp:sp modelId="{D316C029-0555-406D-8F20-B3CB8FC3D74A}">
      <dsp:nvSpPr>
        <dsp:cNvPr id="0" name=""/>
        <dsp:cNvSpPr/>
      </dsp:nvSpPr>
      <dsp:spPr>
        <a:xfrm>
          <a:off x="6893576" y="273787"/>
          <a:ext cx="2004776" cy="15058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76B2-F386-477C-98AE-D1A6D01C823A}">
      <dsp:nvSpPr>
        <dsp:cNvPr id="0" name=""/>
        <dsp:cNvSpPr/>
      </dsp:nvSpPr>
      <dsp:spPr>
        <a:xfrm rot="10800000">
          <a:off x="6964625" y="2053404"/>
          <a:ext cx="2004776" cy="25097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bg1"/>
              </a:solidFill>
              <a:latin typeface="+mj-lt"/>
            </a:rPr>
            <a:t>Lineamientos para la Organización y Conservación de Archivos.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bg1"/>
              </a:solidFill>
              <a:latin typeface="+mj-lt"/>
            </a:rPr>
            <a:t>13-04-2016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kern="1200" dirty="0">
            <a:solidFill>
              <a:schemeClr val="bg1"/>
            </a:solidFill>
            <a:latin typeface="+mj-lt"/>
          </a:endParaRPr>
        </a:p>
      </dsp:txBody>
      <dsp:txXfrm rot="10800000">
        <a:off x="7026279" y="2053404"/>
        <a:ext cx="1881468" cy="24480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EAE23-9D72-470C-AC92-BDA469C35998}">
      <dsp:nvSpPr>
        <dsp:cNvPr id="0" name=""/>
        <dsp:cNvSpPr/>
      </dsp:nvSpPr>
      <dsp:spPr>
        <a:xfrm>
          <a:off x="2971029" y="4004589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04441-D45C-4F0F-A533-D7E1FC33F71E}">
      <dsp:nvSpPr>
        <dsp:cNvPr id="0" name=""/>
        <dsp:cNvSpPr/>
      </dsp:nvSpPr>
      <dsp:spPr>
        <a:xfrm>
          <a:off x="2695026" y="4137455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B979C-D4BC-4524-B4D6-C999D75FB769}">
      <dsp:nvSpPr>
        <dsp:cNvPr id="0" name=""/>
        <dsp:cNvSpPr/>
      </dsp:nvSpPr>
      <dsp:spPr>
        <a:xfrm>
          <a:off x="2405844" y="4242403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70BAB-965A-411B-81D3-BD436F87C8F8}">
      <dsp:nvSpPr>
        <dsp:cNvPr id="0" name=""/>
        <dsp:cNvSpPr/>
      </dsp:nvSpPr>
      <dsp:spPr>
        <a:xfrm>
          <a:off x="4296138" y="2466554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E8F39-920C-4E0B-890F-EA19BF155A77}">
      <dsp:nvSpPr>
        <dsp:cNvPr id="0" name=""/>
        <dsp:cNvSpPr/>
      </dsp:nvSpPr>
      <dsp:spPr>
        <a:xfrm>
          <a:off x="4184858" y="2736938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3DF03-4EA4-453F-9E57-36121F78D49B}">
      <dsp:nvSpPr>
        <dsp:cNvPr id="0" name=""/>
        <dsp:cNvSpPr/>
      </dsp:nvSpPr>
      <dsp:spPr>
        <a:xfrm>
          <a:off x="4105791" y="431178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51785-CF41-4553-A0E2-C38B6922FB91}">
      <dsp:nvSpPr>
        <dsp:cNvPr id="0" name=""/>
        <dsp:cNvSpPr/>
      </dsp:nvSpPr>
      <dsp:spPr>
        <a:xfrm>
          <a:off x="4309316" y="301932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2BB9D-689E-46CA-8345-E6E55BBE3377}">
      <dsp:nvSpPr>
        <dsp:cNvPr id="0" name=""/>
        <dsp:cNvSpPr/>
      </dsp:nvSpPr>
      <dsp:spPr>
        <a:xfrm>
          <a:off x="4512841" y="172685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64BBA-7784-4E67-9B98-CF30D482F8CA}">
      <dsp:nvSpPr>
        <dsp:cNvPr id="0" name=""/>
        <dsp:cNvSpPr/>
      </dsp:nvSpPr>
      <dsp:spPr>
        <a:xfrm>
          <a:off x="4716366" y="301932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1F8ED-A99E-4D5C-A40D-14841A4FAE83}">
      <dsp:nvSpPr>
        <dsp:cNvPr id="0" name=""/>
        <dsp:cNvSpPr/>
      </dsp:nvSpPr>
      <dsp:spPr>
        <a:xfrm>
          <a:off x="4919891" y="431178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07090-5C51-429A-B636-CD53AD153F04}">
      <dsp:nvSpPr>
        <dsp:cNvPr id="0" name=""/>
        <dsp:cNvSpPr/>
      </dsp:nvSpPr>
      <dsp:spPr>
        <a:xfrm>
          <a:off x="4512841" y="445137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A9D8E-27A3-4ED7-9AC7-C35AC0F0FEBF}">
      <dsp:nvSpPr>
        <dsp:cNvPr id="0" name=""/>
        <dsp:cNvSpPr/>
      </dsp:nvSpPr>
      <dsp:spPr>
        <a:xfrm>
          <a:off x="4512841" y="718106"/>
          <a:ext cx="146420" cy="146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240A4-DA43-4846-9B4F-36AC92108556}">
      <dsp:nvSpPr>
        <dsp:cNvPr id="0" name=""/>
        <dsp:cNvSpPr/>
      </dsp:nvSpPr>
      <dsp:spPr>
        <a:xfrm>
          <a:off x="1692042" y="4553944"/>
          <a:ext cx="3158299" cy="846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50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bg1"/>
              </a:solidFill>
              <a:latin typeface="+mj-lt"/>
            </a:rPr>
            <a:t>Formación por competencias, situada y con base en problemas del contexto.</a:t>
          </a:r>
        </a:p>
      </dsp:txBody>
      <dsp:txXfrm>
        <a:off x="1733380" y="4595282"/>
        <a:ext cx="3075623" cy="764147"/>
      </dsp:txXfrm>
    </dsp:sp>
    <dsp:sp modelId="{7F65A24D-D511-4E2D-BEDD-EBB9A8603DE4}">
      <dsp:nvSpPr>
        <dsp:cNvPr id="0" name=""/>
        <dsp:cNvSpPr/>
      </dsp:nvSpPr>
      <dsp:spPr>
        <a:xfrm>
          <a:off x="851952" y="3839079"/>
          <a:ext cx="1464209" cy="14641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C1E80-7854-4D33-9B3E-2795683EFB64}">
      <dsp:nvSpPr>
        <dsp:cNvPr id="0" name=""/>
        <dsp:cNvSpPr/>
      </dsp:nvSpPr>
      <dsp:spPr>
        <a:xfrm>
          <a:off x="3723632" y="3454314"/>
          <a:ext cx="3158299" cy="84682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50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bg1"/>
              </a:solidFill>
              <a:latin typeface="+mj-lt"/>
            </a:rPr>
            <a:t>Didácticas colaborativas, por proyectos de integración curricular.</a:t>
          </a:r>
        </a:p>
      </dsp:txBody>
      <dsp:txXfrm>
        <a:off x="3764970" y="3495652"/>
        <a:ext cx="3075623" cy="764147"/>
      </dsp:txXfrm>
    </dsp:sp>
    <dsp:sp modelId="{26B6BF7F-0471-4074-B7D6-C78F94F5A0EC}">
      <dsp:nvSpPr>
        <dsp:cNvPr id="0" name=""/>
        <dsp:cNvSpPr/>
      </dsp:nvSpPr>
      <dsp:spPr>
        <a:xfrm>
          <a:off x="2856908" y="2748321"/>
          <a:ext cx="1464209" cy="14641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5C255-179E-450C-8ED1-F299CCF8E7C1}">
      <dsp:nvSpPr>
        <dsp:cNvPr id="0" name=""/>
        <dsp:cNvSpPr/>
      </dsp:nvSpPr>
      <dsp:spPr>
        <a:xfrm>
          <a:off x="4656334" y="1786515"/>
          <a:ext cx="3158299" cy="846823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50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bg1"/>
              </a:solidFill>
              <a:latin typeface="+mj-lt"/>
            </a:rPr>
            <a:t>Cooperación académica, movilidad y diversificación de ofertas formativas (E.C y postgrado)</a:t>
          </a:r>
        </a:p>
      </dsp:txBody>
      <dsp:txXfrm>
        <a:off x="4697672" y="1827853"/>
        <a:ext cx="3075623" cy="764147"/>
      </dsp:txXfrm>
    </dsp:sp>
    <dsp:sp modelId="{B6F39E03-A18D-4A1B-ADCB-46A38DB74373}">
      <dsp:nvSpPr>
        <dsp:cNvPr id="0" name=""/>
        <dsp:cNvSpPr/>
      </dsp:nvSpPr>
      <dsp:spPr>
        <a:xfrm>
          <a:off x="3834005" y="1132499"/>
          <a:ext cx="1464209" cy="14641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AF64D-4C49-4AE8-92C6-1D409CA94A9D}">
      <dsp:nvSpPr>
        <dsp:cNvPr id="0" name=""/>
        <dsp:cNvSpPr/>
      </dsp:nvSpPr>
      <dsp:spPr>
        <a:xfrm>
          <a:off x="1131404" y="1963"/>
          <a:ext cx="1974453" cy="1974453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Organización &amp; Administración Documental</a:t>
          </a:r>
          <a:endParaRPr lang="es-ES" sz="1700" kern="1200" dirty="0"/>
        </a:p>
      </dsp:txBody>
      <dsp:txXfrm>
        <a:off x="1420556" y="291115"/>
        <a:ext cx="1396149" cy="1396149"/>
      </dsp:txXfrm>
    </dsp:sp>
    <dsp:sp modelId="{4988CB5C-B5F1-47C7-9271-738462D89898}">
      <dsp:nvSpPr>
        <dsp:cNvPr id="0" name=""/>
        <dsp:cNvSpPr/>
      </dsp:nvSpPr>
      <dsp:spPr>
        <a:xfrm>
          <a:off x="1546039" y="2136742"/>
          <a:ext cx="1145182" cy="1145182"/>
        </a:xfrm>
        <a:prstGeom prst="mathPlus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1697833" y="2574660"/>
        <a:ext cx="841594" cy="269346"/>
      </dsp:txXfrm>
    </dsp:sp>
    <dsp:sp modelId="{7E0EBAB5-BF2E-400E-B113-40E9F09BDEE1}">
      <dsp:nvSpPr>
        <dsp:cNvPr id="0" name=""/>
        <dsp:cNvSpPr/>
      </dsp:nvSpPr>
      <dsp:spPr>
        <a:xfrm>
          <a:off x="1131404" y="3442250"/>
          <a:ext cx="1974453" cy="19744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Lineamientos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Políticas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Instrumentos de Control</a:t>
          </a:r>
          <a:endParaRPr lang="es-ES" sz="1700" kern="1200" dirty="0"/>
        </a:p>
      </dsp:txBody>
      <dsp:txXfrm>
        <a:off x="1420556" y="3731402"/>
        <a:ext cx="1396149" cy="1396149"/>
      </dsp:txXfrm>
    </dsp:sp>
    <dsp:sp modelId="{9C0AF754-18CD-4C15-A3D5-074755CD8CD0}">
      <dsp:nvSpPr>
        <dsp:cNvPr id="0" name=""/>
        <dsp:cNvSpPr/>
      </dsp:nvSpPr>
      <dsp:spPr>
        <a:xfrm>
          <a:off x="340202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3402025" y="2488984"/>
        <a:ext cx="439513" cy="440698"/>
      </dsp:txXfrm>
    </dsp:sp>
    <dsp:sp modelId="{47465A20-84B1-4425-945E-E9BAA21AD317}">
      <dsp:nvSpPr>
        <dsp:cNvPr id="0" name=""/>
        <dsp:cNvSpPr/>
      </dsp:nvSpPr>
      <dsp:spPr>
        <a:xfrm>
          <a:off x="4290529" y="1366586"/>
          <a:ext cx="2706066" cy="268549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500" kern="1200" dirty="0"/>
            <a:t>AIP</a:t>
          </a:r>
          <a:endParaRPr lang="es-ES" sz="6500" kern="1200" dirty="0"/>
        </a:p>
      </dsp:txBody>
      <dsp:txXfrm>
        <a:off x="4686823" y="1759867"/>
        <a:ext cx="1913478" cy="1898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1B9DD-D489-47CE-AACC-4B2116BC5D33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Formación Holística</a:t>
          </a:r>
        </a:p>
      </dsp:txBody>
      <dsp:txXfrm rot="-5400000">
        <a:off x="3909687" y="313106"/>
        <a:ext cx="1202866" cy="1382606"/>
      </dsp:txXfrm>
    </dsp:sp>
    <dsp:sp modelId="{E56CAAB5-1064-464D-8F10-A4114EFA8F07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Mejorar la calidad de vida de los ciudadanos</a:t>
          </a:r>
          <a:endParaRPr lang="es-ES" sz="1500" kern="1200" dirty="0"/>
        </a:p>
      </dsp:txBody>
      <dsp:txXfrm>
        <a:off x="5437901" y="401821"/>
        <a:ext cx="2241629" cy="1205177"/>
      </dsp:txXfrm>
    </dsp:sp>
    <dsp:sp modelId="{B0A4E2DD-B99F-4CAD-AA14-9143929AC145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2022380" y="313106"/>
        <a:ext cx="1202866" cy="1382606"/>
      </dsp:txXfrm>
    </dsp:sp>
    <dsp:sp modelId="{4E112343-C2C7-4764-9596-1C7F94BB0419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Formación Gerencial</a:t>
          </a:r>
          <a:endParaRPr lang="es-ES" sz="1500" kern="1200" dirty="0"/>
        </a:p>
      </dsp:txBody>
      <dsp:txXfrm rot="-5400000">
        <a:off x="2962418" y="2018030"/>
        <a:ext cx="1202866" cy="1382606"/>
      </dsp:txXfrm>
    </dsp:sp>
    <dsp:sp modelId="{6315669D-1E33-4F38-8624-978CE9C82A90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Apoyo al crecimiento social</a:t>
          </a:r>
          <a:endParaRPr lang="es-ES" sz="1500" kern="1200" dirty="0"/>
        </a:p>
      </dsp:txBody>
      <dsp:txXfrm>
        <a:off x="448468" y="2106744"/>
        <a:ext cx="2169318" cy="1205177"/>
      </dsp:txXfrm>
    </dsp:sp>
    <dsp:sp modelId="{76459529-3390-435E-A1E5-BE025BB67B67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4849725" y="2018030"/>
        <a:ext cx="1202866" cy="1382606"/>
      </dsp:txXfrm>
    </dsp:sp>
    <dsp:sp modelId="{6DED9661-E92A-414C-8224-1EDA9CF23486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Fomentar la transparencia</a:t>
          </a:r>
          <a:endParaRPr lang="es-ES" sz="1500" kern="1200" dirty="0"/>
        </a:p>
      </dsp:txBody>
      <dsp:txXfrm rot="-5400000">
        <a:off x="3909687" y="3722953"/>
        <a:ext cx="1202866" cy="1382606"/>
      </dsp:txXfrm>
    </dsp:sp>
    <dsp:sp modelId="{FA25C6A2-74F8-4510-9C73-A25B4F3982B8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Solución a problemáticas sociales reales</a:t>
          </a:r>
          <a:endParaRPr lang="es-ES" sz="1500" kern="1200" dirty="0"/>
        </a:p>
      </dsp:txBody>
      <dsp:txXfrm>
        <a:off x="5437901" y="3811668"/>
        <a:ext cx="2241629" cy="1205177"/>
      </dsp:txXfrm>
    </dsp:sp>
    <dsp:sp modelId="{94BBFF12-06AE-4D23-89E3-C146BAF7E691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69C21-F565-445E-B0BF-66720F35CABC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Pensamiento Crítico</a:t>
          </a:r>
          <a:endParaRPr lang="es-ES" sz="2400" kern="1200" dirty="0"/>
        </a:p>
      </dsp:txBody>
      <dsp:txXfrm>
        <a:off x="582612" y="2129102"/>
        <a:ext cx="1740694" cy="1160462"/>
      </dsp:txXfrm>
    </dsp:sp>
    <dsp:sp modelId="{C0D7A8A3-891F-4C1F-8AE0-63D554AD83D7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Imaginación Narrativa</a:t>
          </a:r>
          <a:endParaRPr lang="es-ES" sz="2400" kern="1200" dirty="0"/>
        </a:p>
      </dsp:txBody>
      <dsp:txXfrm>
        <a:off x="3193652" y="2129102"/>
        <a:ext cx="1740694" cy="1160462"/>
      </dsp:txXfrm>
    </dsp:sp>
    <dsp:sp modelId="{4E2940C6-A40A-4F53-9397-AB489FDA241D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Innovación</a:t>
          </a:r>
          <a:endParaRPr lang="es-ES" sz="2400" kern="1200" dirty="0"/>
        </a:p>
      </dsp:txBody>
      <dsp:txXfrm>
        <a:off x="5804693" y="2129102"/>
        <a:ext cx="1740694" cy="1160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27833-D1B9-44FF-A56C-C20E6A38BE6C}">
      <dsp:nvSpPr>
        <dsp:cNvPr id="0" name=""/>
        <dsp:cNvSpPr/>
      </dsp:nvSpPr>
      <dsp:spPr>
        <a:xfrm>
          <a:off x="-6042082" y="-924503"/>
          <a:ext cx="7192634" cy="7192634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4D7C-B1FE-4056-BCB8-9DA3F578A87C}">
      <dsp:nvSpPr>
        <dsp:cNvPr id="0" name=""/>
        <dsp:cNvSpPr/>
      </dsp:nvSpPr>
      <dsp:spPr>
        <a:xfrm>
          <a:off x="602174" y="410818"/>
          <a:ext cx="7844991" cy="822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5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1"/>
              </a:solidFill>
              <a:latin typeface="+mj-lt"/>
            </a:rPr>
            <a:t>Fomento del desarrollo profesional en el área archivística.</a:t>
          </a:r>
        </a:p>
      </dsp:txBody>
      <dsp:txXfrm>
        <a:off x="602174" y="410818"/>
        <a:ext cx="7844991" cy="822063"/>
      </dsp:txXfrm>
    </dsp:sp>
    <dsp:sp modelId="{D1AB5382-41C9-4AB5-B4AD-B801326DE2FC}">
      <dsp:nvSpPr>
        <dsp:cNvPr id="0" name=""/>
        <dsp:cNvSpPr/>
      </dsp:nvSpPr>
      <dsp:spPr>
        <a:xfrm>
          <a:off x="88385" y="308060"/>
          <a:ext cx="1027579" cy="102757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3000" r="-2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CB653-F586-4939-BCA1-3C7D77A5DFF8}">
      <dsp:nvSpPr>
        <dsp:cNvPr id="0" name=""/>
        <dsp:cNvSpPr/>
      </dsp:nvSpPr>
      <dsp:spPr>
        <a:xfrm>
          <a:off x="1073482" y="1644127"/>
          <a:ext cx="7373683" cy="822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5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1"/>
              </a:solidFill>
              <a:latin typeface="+mj-lt"/>
            </a:rPr>
            <a:t>Competencias técnicas y administrativas: organización y conservación documental, mediadas por TIC.</a:t>
          </a:r>
        </a:p>
      </dsp:txBody>
      <dsp:txXfrm>
        <a:off x="1073482" y="1644127"/>
        <a:ext cx="7373683" cy="822063"/>
      </dsp:txXfrm>
    </dsp:sp>
    <dsp:sp modelId="{08F38652-578F-4DA9-912C-42B9245D314F}">
      <dsp:nvSpPr>
        <dsp:cNvPr id="0" name=""/>
        <dsp:cNvSpPr/>
      </dsp:nvSpPr>
      <dsp:spPr>
        <a:xfrm>
          <a:off x="559693" y="1541369"/>
          <a:ext cx="1027579" cy="102757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1000" r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62E90-7EAB-4248-83E4-5F5168C0B0CE}">
      <dsp:nvSpPr>
        <dsp:cNvPr id="0" name=""/>
        <dsp:cNvSpPr/>
      </dsp:nvSpPr>
      <dsp:spPr>
        <a:xfrm>
          <a:off x="1073482" y="2877436"/>
          <a:ext cx="7373683" cy="822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5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1"/>
              </a:solidFill>
              <a:latin typeface="+mj-lt"/>
            </a:rPr>
            <a:t>Ética &amp; Profesionalismo como principio rector de la transparencia.</a:t>
          </a:r>
        </a:p>
      </dsp:txBody>
      <dsp:txXfrm>
        <a:off x="1073482" y="2877436"/>
        <a:ext cx="7373683" cy="822063"/>
      </dsp:txXfrm>
    </dsp:sp>
    <dsp:sp modelId="{10C37312-1A9A-41D7-A8DD-17608EC9A9D2}">
      <dsp:nvSpPr>
        <dsp:cNvPr id="0" name=""/>
        <dsp:cNvSpPr/>
      </dsp:nvSpPr>
      <dsp:spPr>
        <a:xfrm>
          <a:off x="559693" y="2774678"/>
          <a:ext cx="1027579" cy="102757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3000" r="-1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5B2B0-7D68-47E9-990C-1B2D81595A07}">
      <dsp:nvSpPr>
        <dsp:cNvPr id="0" name=""/>
        <dsp:cNvSpPr/>
      </dsp:nvSpPr>
      <dsp:spPr>
        <a:xfrm>
          <a:off x="602174" y="4110745"/>
          <a:ext cx="7844991" cy="822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5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bg1"/>
              </a:solidFill>
              <a:latin typeface="+mj-lt"/>
            </a:rPr>
            <a:t>Interdisciplinariedad en el abordaje de la gestión documental.</a:t>
          </a:r>
        </a:p>
      </dsp:txBody>
      <dsp:txXfrm>
        <a:off x="602174" y="4110745"/>
        <a:ext cx="7844991" cy="822063"/>
      </dsp:txXfrm>
    </dsp:sp>
    <dsp:sp modelId="{81CA57E2-40BF-4760-AA54-5F47BC59399B}">
      <dsp:nvSpPr>
        <dsp:cNvPr id="0" name=""/>
        <dsp:cNvSpPr/>
      </dsp:nvSpPr>
      <dsp:spPr>
        <a:xfrm>
          <a:off x="88385" y="4007987"/>
          <a:ext cx="1027579" cy="1027579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2000" r="-2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216E6-FA2D-48D1-BFAE-19B55F17880A}">
      <dsp:nvSpPr>
        <dsp:cNvPr id="0" name=""/>
        <dsp:cNvSpPr/>
      </dsp:nvSpPr>
      <dsp:spPr>
        <a:xfrm>
          <a:off x="719165" y="0"/>
          <a:ext cx="8150547" cy="53076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4EE85-CA2B-43BF-B4BB-5979E34D2763}">
      <dsp:nvSpPr>
        <dsp:cNvPr id="0" name=""/>
        <dsp:cNvSpPr/>
      </dsp:nvSpPr>
      <dsp:spPr>
        <a:xfrm>
          <a:off x="2809" y="1592283"/>
          <a:ext cx="1691163" cy="2123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bg1"/>
              </a:solidFill>
              <a:latin typeface="+mj-lt"/>
            </a:rPr>
            <a:t>Habilidad corporativa</a:t>
          </a:r>
        </a:p>
      </dsp:txBody>
      <dsp:txXfrm>
        <a:off x="85365" y="1674839"/>
        <a:ext cx="1526051" cy="1957932"/>
      </dsp:txXfrm>
    </dsp:sp>
    <dsp:sp modelId="{493E9DA1-31AD-4A68-9F5A-77716E7F4A28}">
      <dsp:nvSpPr>
        <dsp:cNvPr id="0" name=""/>
        <dsp:cNvSpPr/>
      </dsp:nvSpPr>
      <dsp:spPr>
        <a:xfrm>
          <a:off x="1975833" y="1592283"/>
          <a:ext cx="1691163" cy="2123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bg1"/>
              </a:solidFill>
              <a:latin typeface="+mj-lt"/>
            </a:rPr>
            <a:t>Tomar decisiones</a:t>
          </a:r>
        </a:p>
      </dsp:txBody>
      <dsp:txXfrm>
        <a:off x="2058389" y="1674839"/>
        <a:ext cx="1526051" cy="1957932"/>
      </dsp:txXfrm>
    </dsp:sp>
    <dsp:sp modelId="{77B8390C-5263-47DB-8F86-AD073FDC0071}">
      <dsp:nvSpPr>
        <dsp:cNvPr id="0" name=""/>
        <dsp:cNvSpPr/>
      </dsp:nvSpPr>
      <dsp:spPr>
        <a:xfrm>
          <a:off x="3948857" y="1592283"/>
          <a:ext cx="1691163" cy="2123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bg1"/>
              </a:solidFill>
              <a:latin typeface="+mj-lt"/>
            </a:rPr>
            <a:t>Metodologías, aplicaciones y tecnologías</a:t>
          </a:r>
        </a:p>
      </dsp:txBody>
      <dsp:txXfrm>
        <a:off x="4031413" y="1674839"/>
        <a:ext cx="1526051" cy="1957932"/>
      </dsp:txXfrm>
    </dsp:sp>
    <dsp:sp modelId="{D9A2B037-AA3B-44D4-BF7D-292189FE10A3}">
      <dsp:nvSpPr>
        <dsp:cNvPr id="0" name=""/>
        <dsp:cNvSpPr/>
      </dsp:nvSpPr>
      <dsp:spPr>
        <a:xfrm>
          <a:off x="5921881" y="1592283"/>
          <a:ext cx="1691163" cy="2123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bg1"/>
              </a:solidFill>
              <a:latin typeface="+mj-lt"/>
            </a:rPr>
            <a:t>Reunir, depurar, transformar datos y convertirlos en conocimiento</a:t>
          </a:r>
        </a:p>
      </dsp:txBody>
      <dsp:txXfrm>
        <a:off x="6004437" y="1674839"/>
        <a:ext cx="1526051" cy="1957932"/>
      </dsp:txXfrm>
    </dsp:sp>
    <dsp:sp modelId="{11D6BAE5-AD04-4ADC-A264-3154272C24BC}">
      <dsp:nvSpPr>
        <dsp:cNvPr id="0" name=""/>
        <dsp:cNvSpPr/>
      </dsp:nvSpPr>
      <dsp:spPr>
        <a:xfrm>
          <a:off x="7894906" y="1592283"/>
          <a:ext cx="1691163" cy="2123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bg1"/>
              </a:solidFill>
              <a:latin typeface="+mj-lt"/>
            </a:rPr>
            <a:t>Técnicas analíticas de extracción del conocimiento.</a:t>
          </a:r>
        </a:p>
      </dsp:txBody>
      <dsp:txXfrm>
        <a:off x="7977462" y="1674839"/>
        <a:ext cx="1526051" cy="19579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85604-CFCB-4E33-B247-8554C0586473}">
      <dsp:nvSpPr>
        <dsp:cNvPr id="0" name=""/>
        <dsp:cNvSpPr/>
      </dsp:nvSpPr>
      <dsp:spPr>
        <a:xfrm>
          <a:off x="3616476" y="2756"/>
          <a:ext cx="1226834" cy="797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Investigación</a:t>
          </a:r>
          <a:endParaRPr lang="es-CO" sz="1200" kern="1200" dirty="0"/>
        </a:p>
      </dsp:txBody>
      <dsp:txXfrm>
        <a:off x="3655404" y="41684"/>
        <a:ext cx="1148978" cy="719586"/>
      </dsp:txXfrm>
    </dsp:sp>
    <dsp:sp modelId="{6556313F-5DEF-4137-B50F-27DE54F8A097}">
      <dsp:nvSpPr>
        <dsp:cNvPr id="0" name=""/>
        <dsp:cNvSpPr/>
      </dsp:nvSpPr>
      <dsp:spPr>
        <a:xfrm>
          <a:off x="1462721" y="401477"/>
          <a:ext cx="5534345" cy="5534345"/>
        </a:xfrm>
        <a:custGeom>
          <a:avLst/>
          <a:gdLst/>
          <a:ahLst/>
          <a:cxnLst/>
          <a:rect l="0" t="0" r="0" b="0"/>
          <a:pathLst>
            <a:path>
              <a:moveTo>
                <a:pt x="3389424" y="70870"/>
              </a:moveTo>
              <a:arcTo wR="2767172" hR="2767172" stAng="16979711" swAng="11085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A6108-7F74-42FE-A69E-4D58C656211E}">
      <dsp:nvSpPr>
        <dsp:cNvPr id="0" name=""/>
        <dsp:cNvSpPr/>
      </dsp:nvSpPr>
      <dsp:spPr>
        <a:xfrm>
          <a:off x="5573163" y="813242"/>
          <a:ext cx="1226834" cy="797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Pensamiento crítico</a:t>
          </a:r>
          <a:endParaRPr lang="es-CO" sz="1200" kern="1200" dirty="0"/>
        </a:p>
      </dsp:txBody>
      <dsp:txXfrm>
        <a:off x="5612091" y="852170"/>
        <a:ext cx="1148978" cy="719586"/>
      </dsp:txXfrm>
    </dsp:sp>
    <dsp:sp modelId="{7B5D3FDA-9EF2-425C-97C2-53A6F2BED22A}">
      <dsp:nvSpPr>
        <dsp:cNvPr id="0" name=""/>
        <dsp:cNvSpPr/>
      </dsp:nvSpPr>
      <dsp:spPr>
        <a:xfrm>
          <a:off x="1462721" y="401477"/>
          <a:ext cx="5534345" cy="5534345"/>
        </a:xfrm>
        <a:custGeom>
          <a:avLst/>
          <a:gdLst/>
          <a:ahLst/>
          <a:cxnLst/>
          <a:rect l="0" t="0" r="0" b="0"/>
          <a:pathLst>
            <a:path>
              <a:moveTo>
                <a:pt x="5061070" y="1219504"/>
              </a:moveTo>
              <a:arcTo wR="2767172" hR="2767172" stAng="19559573" swAng="15278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4BA6-9F5C-469B-B7AA-ED4D9354B279}">
      <dsp:nvSpPr>
        <dsp:cNvPr id="0" name=""/>
        <dsp:cNvSpPr/>
      </dsp:nvSpPr>
      <dsp:spPr>
        <a:xfrm>
          <a:off x="6383649" y="2769928"/>
          <a:ext cx="1226834" cy="797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TIC</a:t>
          </a:r>
          <a:endParaRPr lang="es-CO" sz="1200" kern="1200" dirty="0"/>
        </a:p>
      </dsp:txBody>
      <dsp:txXfrm>
        <a:off x="6422577" y="2808856"/>
        <a:ext cx="1148978" cy="719586"/>
      </dsp:txXfrm>
    </dsp:sp>
    <dsp:sp modelId="{3F0C95A9-2551-4E86-9437-2D7A1B405579}">
      <dsp:nvSpPr>
        <dsp:cNvPr id="0" name=""/>
        <dsp:cNvSpPr/>
      </dsp:nvSpPr>
      <dsp:spPr>
        <a:xfrm>
          <a:off x="1462721" y="401477"/>
          <a:ext cx="5534345" cy="5534345"/>
        </a:xfrm>
        <a:custGeom>
          <a:avLst/>
          <a:gdLst/>
          <a:ahLst/>
          <a:cxnLst/>
          <a:rect l="0" t="0" r="0" b="0"/>
          <a:pathLst>
            <a:path>
              <a:moveTo>
                <a:pt x="5503648" y="3178200"/>
              </a:moveTo>
              <a:arcTo wR="2767172" hR="2767172" stAng="512529" swAng="15278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71281-9561-491A-9527-529DC451E797}">
      <dsp:nvSpPr>
        <dsp:cNvPr id="0" name=""/>
        <dsp:cNvSpPr/>
      </dsp:nvSpPr>
      <dsp:spPr>
        <a:xfrm>
          <a:off x="5573163" y="4726615"/>
          <a:ext cx="1226834" cy="797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Identidad cultural</a:t>
          </a:r>
          <a:endParaRPr lang="es-CO" sz="1200" kern="1200" dirty="0"/>
        </a:p>
      </dsp:txBody>
      <dsp:txXfrm>
        <a:off x="5612091" y="4765543"/>
        <a:ext cx="1148978" cy="719586"/>
      </dsp:txXfrm>
    </dsp:sp>
    <dsp:sp modelId="{8B9AC565-90C3-442B-9386-D388CE7EF49F}">
      <dsp:nvSpPr>
        <dsp:cNvPr id="0" name=""/>
        <dsp:cNvSpPr/>
      </dsp:nvSpPr>
      <dsp:spPr>
        <a:xfrm>
          <a:off x="1462721" y="401477"/>
          <a:ext cx="5534345" cy="5534345"/>
        </a:xfrm>
        <a:custGeom>
          <a:avLst/>
          <a:gdLst/>
          <a:ahLst/>
          <a:cxnLst/>
          <a:rect l="0" t="0" r="0" b="0"/>
          <a:pathLst>
            <a:path>
              <a:moveTo>
                <a:pt x="4211792" y="5127324"/>
              </a:moveTo>
              <a:arcTo wR="2767172" hR="2767172" stAng="3511782" swAng="11085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14CD0-DA3E-4B0C-ABAC-FB9E92ECC3EC}">
      <dsp:nvSpPr>
        <dsp:cNvPr id="0" name=""/>
        <dsp:cNvSpPr/>
      </dsp:nvSpPr>
      <dsp:spPr>
        <a:xfrm>
          <a:off x="3616476" y="5537101"/>
          <a:ext cx="1226834" cy="797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Ética</a:t>
          </a:r>
          <a:endParaRPr lang="es-CO" sz="1200" kern="1200" dirty="0"/>
        </a:p>
      </dsp:txBody>
      <dsp:txXfrm>
        <a:off x="3655404" y="5576029"/>
        <a:ext cx="1148978" cy="719586"/>
      </dsp:txXfrm>
    </dsp:sp>
    <dsp:sp modelId="{008F5D1A-7D5D-4F28-B43D-8141E7540A6F}">
      <dsp:nvSpPr>
        <dsp:cNvPr id="0" name=""/>
        <dsp:cNvSpPr/>
      </dsp:nvSpPr>
      <dsp:spPr>
        <a:xfrm>
          <a:off x="1462721" y="401477"/>
          <a:ext cx="5534345" cy="5534345"/>
        </a:xfrm>
        <a:custGeom>
          <a:avLst/>
          <a:gdLst/>
          <a:ahLst/>
          <a:cxnLst/>
          <a:rect l="0" t="0" r="0" b="0"/>
          <a:pathLst>
            <a:path>
              <a:moveTo>
                <a:pt x="2144921" y="5463475"/>
              </a:moveTo>
              <a:arcTo wR="2767172" hR="2767172" stAng="6179711" swAng="11085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3199C-D84D-45D2-AC81-4BD3944FCEEB}">
      <dsp:nvSpPr>
        <dsp:cNvPr id="0" name=""/>
        <dsp:cNvSpPr/>
      </dsp:nvSpPr>
      <dsp:spPr>
        <a:xfrm>
          <a:off x="1659790" y="4726615"/>
          <a:ext cx="1226834" cy="797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Comunicación</a:t>
          </a:r>
          <a:endParaRPr lang="es-CO" sz="1200" kern="1200" dirty="0"/>
        </a:p>
      </dsp:txBody>
      <dsp:txXfrm>
        <a:off x="1698718" y="4765543"/>
        <a:ext cx="1148978" cy="719586"/>
      </dsp:txXfrm>
    </dsp:sp>
    <dsp:sp modelId="{D0665277-CEAB-40B3-8E95-A87DD45E4FB4}">
      <dsp:nvSpPr>
        <dsp:cNvPr id="0" name=""/>
        <dsp:cNvSpPr/>
      </dsp:nvSpPr>
      <dsp:spPr>
        <a:xfrm>
          <a:off x="1462721" y="401477"/>
          <a:ext cx="5534345" cy="5534345"/>
        </a:xfrm>
        <a:custGeom>
          <a:avLst/>
          <a:gdLst/>
          <a:ahLst/>
          <a:cxnLst/>
          <a:rect l="0" t="0" r="0" b="0"/>
          <a:pathLst>
            <a:path>
              <a:moveTo>
                <a:pt x="473274" y="4314841"/>
              </a:moveTo>
              <a:arcTo wR="2767172" hR="2767172" stAng="8759573" swAng="15278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471B3-2990-4BD9-92D7-7EAF7DD121A8}">
      <dsp:nvSpPr>
        <dsp:cNvPr id="0" name=""/>
        <dsp:cNvSpPr/>
      </dsp:nvSpPr>
      <dsp:spPr>
        <a:xfrm>
          <a:off x="849304" y="2769928"/>
          <a:ext cx="1226834" cy="797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Ecología y ambiente</a:t>
          </a:r>
          <a:endParaRPr lang="es-CO" sz="1200" kern="1200" dirty="0"/>
        </a:p>
      </dsp:txBody>
      <dsp:txXfrm>
        <a:off x="888232" y="2808856"/>
        <a:ext cx="1148978" cy="719586"/>
      </dsp:txXfrm>
    </dsp:sp>
    <dsp:sp modelId="{2B8A0971-DD97-45B9-93CB-0EEDE8BE2416}">
      <dsp:nvSpPr>
        <dsp:cNvPr id="0" name=""/>
        <dsp:cNvSpPr/>
      </dsp:nvSpPr>
      <dsp:spPr>
        <a:xfrm>
          <a:off x="1462721" y="401477"/>
          <a:ext cx="5534345" cy="5534345"/>
        </a:xfrm>
        <a:custGeom>
          <a:avLst/>
          <a:gdLst/>
          <a:ahLst/>
          <a:cxnLst/>
          <a:rect l="0" t="0" r="0" b="0"/>
          <a:pathLst>
            <a:path>
              <a:moveTo>
                <a:pt x="30696" y="2356145"/>
              </a:moveTo>
              <a:arcTo wR="2767172" hR="2767172" stAng="11312529" swAng="15278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EF5EB-91BE-4501-BB74-E78D7DB9F056}">
      <dsp:nvSpPr>
        <dsp:cNvPr id="0" name=""/>
        <dsp:cNvSpPr/>
      </dsp:nvSpPr>
      <dsp:spPr>
        <a:xfrm>
          <a:off x="1659790" y="813242"/>
          <a:ext cx="1226834" cy="797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Responsabilidad social y P.C</a:t>
          </a:r>
          <a:endParaRPr lang="es-CO" sz="1200" kern="1200" dirty="0"/>
        </a:p>
      </dsp:txBody>
      <dsp:txXfrm>
        <a:off x="1698718" y="852170"/>
        <a:ext cx="1148978" cy="719586"/>
      </dsp:txXfrm>
    </dsp:sp>
    <dsp:sp modelId="{6D38111D-D32A-46E2-9B6E-07668784A3FC}">
      <dsp:nvSpPr>
        <dsp:cNvPr id="0" name=""/>
        <dsp:cNvSpPr/>
      </dsp:nvSpPr>
      <dsp:spPr>
        <a:xfrm>
          <a:off x="1462721" y="401477"/>
          <a:ext cx="5534345" cy="5534345"/>
        </a:xfrm>
        <a:custGeom>
          <a:avLst/>
          <a:gdLst/>
          <a:ahLst/>
          <a:cxnLst/>
          <a:rect l="0" t="0" r="0" b="0"/>
          <a:pathLst>
            <a:path>
              <a:moveTo>
                <a:pt x="1322552" y="407020"/>
              </a:moveTo>
              <a:arcTo wR="2767172" hR="2767172" stAng="14311782" swAng="11085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E0393-0589-442E-97EF-95084E18367E}">
      <dsp:nvSpPr>
        <dsp:cNvPr id="0" name=""/>
        <dsp:cNvSpPr/>
      </dsp:nvSpPr>
      <dsp:spPr>
        <a:xfrm>
          <a:off x="1236182" y="415405"/>
          <a:ext cx="3773427" cy="3773427"/>
        </a:xfrm>
        <a:prstGeom prst="pie">
          <a:avLst>
            <a:gd name="adj1" fmla="val 16200000"/>
            <a:gd name="adj2" fmla="val 1800000"/>
          </a:avLst>
        </a:prstGeom>
        <a:solidFill>
          <a:schemeClr val="accent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Gestión de recursos y servicios</a:t>
          </a:r>
          <a:endParaRPr lang="es-CO" sz="1800" kern="1200" dirty="0"/>
        </a:p>
      </dsp:txBody>
      <dsp:txXfrm>
        <a:off x="3287758" y="1111692"/>
        <a:ext cx="1280269" cy="1257809"/>
      </dsp:txXfrm>
    </dsp:sp>
    <dsp:sp modelId="{F37EBBE5-26C2-4105-A9DB-A95056473C1B}">
      <dsp:nvSpPr>
        <dsp:cNvPr id="0" name=""/>
        <dsp:cNvSpPr/>
      </dsp:nvSpPr>
      <dsp:spPr>
        <a:xfrm>
          <a:off x="1242077" y="415526"/>
          <a:ext cx="3773427" cy="3773427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Conservación preventiva del P.D</a:t>
          </a:r>
          <a:endParaRPr lang="es-CO" sz="1800" kern="1200" dirty="0"/>
        </a:p>
      </dsp:txBody>
      <dsp:txXfrm>
        <a:off x="2275278" y="2796378"/>
        <a:ext cx="1707026" cy="1167965"/>
      </dsp:txXfrm>
    </dsp:sp>
    <dsp:sp modelId="{A2D27825-514F-43C9-A718-91032FE2FF11}">
      <dsp:nvSpPr>
        <dsp:cNvPr id="0" name=""/>
        <dsp:cNvSpPr/>
      </dsp:nvSpPr>
      <dsp:spPr>
        <a:xfrm>
          <a:off x="1242077" y="415526"/>
          <a:ext cx="3773427" cy="377342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Organización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De I y C</a:t>
          </a:r>
          <a:endParaRPr lang="es-CO" sz="1800" kern="1200" dirty="0"/>
        </a:p>
      </dsp:txBody>
      <dsp:txXfrm>
        <a:off x="1646373" y="1156735"/>
        <a:ext cx="1280269" cy="12578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3BEA3-637E-4AB7-BDC2-B66112C96C2D}">
      <dsp:nvSpPr>
        <dsp:cNvPr id="0" name=""/>
        <dsp:cNvSpPr/>
      </dsp:nvSpPr>
      <dsp:spPr>
        <a:xfrm>
          <a:off x="2137464" y="0"/>
          <a:ext cx="2890339" cy="289033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>
              <a:solidFill>
                <a:srgbClr val="002060"/>
              </a:solidFill>
              <a:latin typeface="+mj-lt"/>
            </a:rPr>
            <a:t>Gestión documental. Instrumentos archivísticos</a:t>
          </a:r>
        </a:p>
      </dsp:txBody>
      <dsp:txXfrm>
        <a:off x="2860049" y="1445170"/>
        <a:ext cx="1445169" cy="1445169"/>
      </dsp:txXfrm>
    </dsp:sp>
    <dsp:sp modelId="{6677EEC2-5822-43FE-A162-E1D460A88423}">
      <dsp:nvSpPr>
        <dsp:cNvPr id="0" name=""/>
        <dsp:cNvSpPr/>
      </dsp:nvSpPr>
      <dsp:spPr>
        <a:xfrm>
          <a:off x="692294" y="2890339"/>
          <a:ext cx="2890339" cy="289033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>
              <a:solidFill>
                <a:srgbClr val="002060"/>
              </a:solidFill>
              <a:latin typeface="+mj-lt"/>
            </a:rPr>
            <a:t>Tecnologías para la organización, preservación y conservación</a:t>
          </a:r>
        </a:p>
      </dsp:txBody>
      <dsp:txXfrm>
        <a:off x="1414879" y="4335509"/>
        <a:ext cx="1445169" cy="1445169"/>
      </dsp:txXfrm>
    </dsp:sp>
    <dsp:sp modelId="{B6350CB0-C758-40E6-9BAB-09C2273063A6}">
      <dsp:nvSpPr>
        <dsp:cNvPr id="0" name=""/>
        <dsp:cNvSpPr/>
      </dsp:nvSpPr>
      <dsp:spPr>
        <a:xfrm rot="10800000">
          <a:off x="2137464" y="2890339"/>
          <a:ext cx="2890339" cy="2890339"/>
        </a:xfrm>
        <a:prstGeom prst="triangl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>
              <a:solidFill>
                <a:srgbClr val="002060"/>
              </a:solidFill>
              <a:latin typeface="+mj-lt"/>
            </a:rPr>
            <a:t>Formación teórica e histórica</a:t>
          </a:r>
        </a:p>
      </dsp:txBody>
      <dsp:txXfrm rot="10800000">
        <a:off x="2860049" y="2890339"/>
        <a:ext cx="1445169" cy="1445169"/>
      </dsp:txXfrm>
    </dsp:sp>
    <dsp:sp modelId="{76C7CB38-67CF-469B-BD75-67FB3BB5B741}">
      <dsp:nvSpPr>
        <dsp:cNvPr id="0" name=""/>
        <dsp:cNvSpPr/>
      </dsp:nvSpPr>
      <dsp:spPr>
        <a:xfrm>
          <a:off x="3582634" y="2890339"/>
          <a:ext cx="2890339" cy="2890339"/>
        </a:xfrm>
        <a:prstGeom prst="triangl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>
              <a:solidFill>
                <a:srgbClr val="002060"/>
              </a:solidFill>
              <a:latin typeface="+mj-lt"/>
            </a:rPr>
            <a:t>Gerencia. Planeación estratégica, prospectiva y BI.</a:t>
          </a:r>
        </a:p>
      </dsp:txBody>
      <dsp:txXfrm>
        <a:off x="4305219" y="4335509"/>
        <a:ext cx="1445169" cy="1445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E82C6-4464-4283-A427-78FAA97A43B3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C46FE-4661-4869-8363-3B39301D09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30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A1413-0EBA-46C8-9DBB-51457ACE9FF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46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A1413-0EBA-46C8-9DBB-51457ACE9FF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1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95894-CDC7-47DF-AE6A-967661F68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22495E-F278-4F2A-8190-547A2C78A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B99A83-ED7F-4285-827A-5DC1E2C5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14C875-06BF-4A44-BFC9-65726403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3058E9-E438-4712-BC6B-153FFA24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5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E3979-9AC3-4511-B961-4E8DE5C3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9ED1B9-B034-4071-9778-9955AB971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78D8E-C2EE-4281-8F36-FC74C24F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E2DE4-87E5-4BC7-B858-02417E74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3695B9-B0DE-4E7A-B6D1-11DF6E56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58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D52536-68BF-446D-BEC4-81B30D059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950D6E-EDF3-486D-99CA-795F11956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766E7E-ADA4-4EFF-BE65-7AF99B2C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5053F-B43B-490F-90B6-176DB6B5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436113-FF69-4BA7-BD6C-A959331B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89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2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4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7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6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3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1ED45-85BF-4619-891F-78D7255C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C3B6A3-3631-464F-93FE-1FCF707C8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2725E4-2FB2-42CF-B161-A2C80E9F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88B52B-034A-40FD-B826-93E9BBC0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436A3-B1DB-446B-AD52-B5010225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215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4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0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78024-4059-4390-B4FF-C3242ACA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E04863-C1E5-4E5C-8313-724338FE7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4D13A-5424-43EE-B53B-CB6CEB98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06DD79-8A16-4FEA-98EE-DCDDB1F8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F3BAA2-28F0-4958-A677-4D28BEEF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9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DEFDD-1022-45DF-8EB4-E472E488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A74549-1570-43BF-9AE0-0425B7EB5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284B22-3954-495A-90C8-D54CFC574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F5D966-6F53-4BDD-8B7B-2C41CC90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26592D-EFFD-448C-82EB-76DEBBE4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E579D3-9541-4EC0-8EAA-7C65CDBF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7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560CF-B0F5-4744-A66E-1D900FFA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59AEB-DCF7-4A4C-AEE5-C84B3920B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F15B02-CFD2-416B-AE69-FC390C053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FA0A40-2C1D-4DB5-9237-90C1C300A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B10F97-40E6-4FA4-A3F6-605339012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FB75A4-D8D4-471A-A16A-429284E9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0F937-FDD2-438F-B852-9E14D610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059B92-6D5B-43FB-8945-B6435AE9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93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10928-BA8A-4630-8953-86445E9B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65BD2D-EE1E-4631-9FAA-AE002D39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B32729-AEB7-46E6-818D-0EA43DDA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C094E3-5952-4E31-9DDB-4F6B2154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1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9AA303-237E-41E0-B824-375C9F85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E3D5D9-4E94-4579-AD76-BFAAA327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8AFB31-99DA-4EAC-9263-847F62D6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84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F771E-1D75-492D-97CA-D4562020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7D357-173B-4DD9-ACC7-777BCBC45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1AC668-0ED2-411A-8339-B229AB9C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4ECFC2-7ABB-472F-8B59-4853F532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D22208-6FAD-4EB3-98C9-114FF69C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79A7E9-88D2-4096-97E4-8FADA63C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30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AE254-66B7-42EA-B4C5-BA55C8FE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E6B510-EA79-4682-B5A5-90679FB16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E6B75A-CDE9-4C39-B136-F730795D1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DFFC29-B484-445B-AF56-9D1779F0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9E7EA5-A12B-42D7-8E5A-0220C2C6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09336B-CFC1-4ABE-B95A-E9471F4B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88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E9F893-F163-4C46-9A39-45F9CCC5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C7788E-2B4A-428D-B9E1-B0E579FB2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6605B3-BE9C-4713-9661-372CCC791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6A91-E19F-494F-A361-5EE184C36869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E8EF66-EE8F-4112-93E6-9CDF73B16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467FC-38C1-41D1-92CA-C44F23F57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0232-D59E-4091-B1B9-7C719BEC92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43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0" t="3126" b="2345"/>
          <a:stretch/>
        </p:blipFill>
        <p:spPr>
          <a:xfrm flipH="1">
            <a:off x="0" y="0"/>
            <a:ext cx="457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4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elsonpulido94@Gmail.com" TargetMode="External"/><Relationship Id="rId4" Type="http://schemas.openxmlformats.org/officeDocument/2006/relationships/hyperlink" Target="mailto:njpulido@unisalle.edu.c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b="4492"/>
          <a:stretch/>
        </p:blipFill>
        <p:spPr>
          <a:xfrm>
            <a:off x="0" y="1"/>
            <a:ext cx="12192000" cy="68770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00693"/>
            <a:ext cx="9144000" cy="2387600"/>
          </a:xfrm>
        </p:spPr>
        <p:txBody>
          <a:bodyPr>
            <a:noAutofit/>
          </a:bodyPr>
          <a:lstStyle/>
          <a:p>
            <a:r>
              <a:rPr lang="es-CO" sz="4400" dirty="0">
                <a:solidFill>
                  <a:schemeClr val="bg1"/>
                </a:solidFill>
              </a:rPr>
              <a:t>“El papel que tienen las universidades: como sujetos obligados y como formadoras de capital humano”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04293"/>
            <a:ext cx="9144000" cy="1470379"/>
          </a:xfrm>
        </p:spPr>
        <p:txBody>
          <a:bodyPr/>
          <a:lstStyle/>
          <a:p>
            <a:pPr algn="r"/>
            <a:r>
              <a:rPr lang="es-CO" dirty="0">
                <a:solidFill>
                  <a:schemeClr val="bg2"/>
                </a:solidFill>
                <a:latin typeface="+mj-lt"/>
              </a:rPr>
              <a:t>Nelson Javier Pulido Daza</a:t>
            </a:r>
          </a:p>
          <a:p>
            <a:pPr algn="r"/>
            <a:r>
              <a:rPr lang="es-CO" dirty="0">
                <a:solidFill>
                  <a:schemeClr val="bg2"/>
                </a:solidFill>
                <a:latin typeface="+mj-lt"/>
              </a:rPr>
              <a:t>Universidad de La Salle</a:t>
            </a:r>
          </a:p>
          <a:p>
            <a:pPr algn="r"/>
            <a:r>
              <a:rPr lang="es-CO" dirty="0">
                <a:solidFill>
                  <a:schemeClr val="bg2"/>
                </a:solidFill>
                <a:latin typeface="+mj-lt"/>
              </a:rPr>
              <a:t>Bogotá - Colombia</a:t>
            </a:r>
          </a:p>
        </p:txBody>
      </p:sp>
    </p:spTree>
    <p:extLst>
      <p:ext uri="{BB962C8B-B14F-4D97-AF65-F5344CB8AC3E}">
        <p14:creationId xmlns:p14="http://schemas.microsoft.com/office/powerpoint/2010/main" val="255539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C5ADA8-C65C-4A78-81A9-0DB98602701F}"/>
              </a:ext>
            </a:extLst>
          </p:cNvPr>
          <p:cNvSpPr/>
          <p:nvPr/>
        </p:nvSpPr>
        <p:spPr>
          <a:xfrm>
            <a:off x="1313895" y="2413338"/>
            <a:ext cx="9996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+mj-lt"/>
              </a:rPr>
              <a:t>La </a:t>
            </a:r>
            <a:r>
              <a:rPr lang="es-CO" sz="2400" b="1" dirty="0">
                <a:latin typeface="+mj-lt"/>
              </a:rPr>
              <a:t>democratización del conocimiento </a:t>
            </a:r>
            <a:r>
              <a:rPr lang="es-CO" sz="2400" dirty="0">
                <a:latin typeface="+mj-lt"/>
              </a:rPr>
              <a:t>se manifiesta en la </a:t>
            </a:r>
            <a:r>
              <a:rPr lang="es-CO" sz="2400" dirty="0">
                <a:solidFill>
                  <a:srgbClr val="C00000"/>
                </a:solidFill>
                <a:latin typeface="+mj-lt"/>
              </a:rPr>
              <a:t>articulación de políticas públicas </a:t>
            </a:r>
            <a:r>
              <a:rPr lang="es-CO" sz="2400" dirty="0">
                <a:latin typeface="+mj-lt"/>
              </a:rPr>
              <a:t>que </a:t>
            </a:r>
            <a:r>
              <a:rPr lang="es-CO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faciliten el libre acceso a la información</a:t>
            </a:r>
            <a:r>
              <a:rPr lang="es-CO" sz="2400" dirty="0">
                <a:latin typeface="+mj-lt"/>
              </a:rPr>
              <a:t>, los archivos y al conocimiento, particularmente en políticas en materia archivística que regulan desde el Estado, la organización, la sistematización de la información y </a:t>
            </a:r>
            <a:r>
              <a:rPr lang="es-CO" sz="2400" dirty="0">
                <a:solidFill>
                  <a:srgbClr val="00B050"/>
                </a:solidFill>
                <a:latin typeface="+mj-lt"/>
              </a:rPr>
              <a:t>el acceso del ciudadano a documentos que validen sus derechos fundamentales.</a:t>
            </a:r>
            <a:r>
              <a:rPr lang="es-CO" sz="2400" dirty="0">
                <a:latin typeface="+mj-lt"/>
              </a:rPr>
              <a:t> </a:t>
            </a:r>
            <a:endParaRPr lang="es-ES" sz="2400" dirty="0"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586383-4229-4665-885D-F818BF55C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RESPONSABILIDAD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En la formación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22110F-E4CB-452A-AFAE-8923560F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5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2493FD4F-12E1-49DF-8ACC-5CC67B0E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6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227E68-372C-4EC7-BBE0-1B61663AB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75" y="1455026"/>
            <a:ext cx="9357064" cy="533320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4C8163C-B0CD-45B1-A074-6FACE08CBE1C}"/>
              </a:ext>
            </a:extLst>
          </p:cNvPr>
          <p:cNvSpPr/>
          <p:nvPr/>
        </p:nvSpPr>
        <p:spPr>
          <a:xfrm>
            <a:off x="6613863" y="2112886"/>
            <a:ext cx="1606859" cy="122733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BC17CD-C344-4943-AE1A-7C228E56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RESPONSABILIDAD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En la formación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9FA9D6-5EEB-4601-8AF2-585534D54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7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75525B9B-2792-4061-9B27-1F46AEA7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3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21F32D-5F9F-4E3B-8ECA-D3D7B7EB9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RESPONSABILIDAD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En la formación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99682C-8F26-4A02-8D49-37194846F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4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9F4DA363-5047-4030-BE8F-DF44A409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C61C941-DC05-498A-BCE1-B39EEA84E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89967"/>
              </p:ext>
            </p:extLst>
          </p:nvPr>
        </p:nvGraphicFramePr>
        <p:xfrm>
          <a:off x="1756792" y="9859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3A912492-1D46-44D8-9160-7453CC59D6D0}"/>
              </a:ext>
            </a:extLst>
          </p:cNvPr>
          <p:cNvGrpSpPr/>
          <p:nvPr/>
        </p:nvGrpSpPr>
        <p:grpSpPr>
          <a:xfrm>
            <a:off x="6484390" y="3092740"/>
            <a:ext cx="2241629" cy="1205177"/>
            <a:chOff x="5437901" y="401821"/>
            <a:chExt cx="2241629" cy="120517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F7ADFED-A3CC-4663-B9D3-262A042A495C}"/>
                </a:ext>
              </a:extLst>
            </p:cNvPr>
            <p:cNvSpPr/>
            <p:nvPr/>
          </p:nvSpPr>
          <p:spPr>
            <a:xfrm>
              <a:off x="5437901" y="401821"/>
              <a:ext cx="2241629" cy="12051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FA6DDCF-FBD3-43AA-A85C-AF8DF6435423}"/>
                </a:ext>
              </a:extLst>
            </p:cNvPr>
            <p:cNvSpPr txBox="1"/>
            <p:nvPr/>
          </p:nvSpPr>
          <p:spPr>
            <a:xfrm>
              <a:off x="5437901" y="401821"/>
              <a:ext cx="2241629" cy="1205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900" kern="1200" dirty="0">
                  <a:solidFill>
                    <a:schemeClr val="bg1"/>
                  </a:solidFill>
                </a:rPr>
                <a:t>Desarrollo de competencias</a:t>
              </a:r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900" dirty="0">
                  <a:solidFill>
                    <a:schemeClr val="bg1"/>
                  </a:solidFill>
                </a:rPr>
                <a:t>técnicas y </a:t>
              </a:r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900" kern="1200" dirty="0">
                  <a:solidFill>
                    <a:schemeClr val="bg1"/>
                  </a:solidFill>
                </a:rPr>
                <a:t>tecnológicas</a:t>
              </a:r>
              <a:endParaRPr lang="es-ES" sz="1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EE058915-DE0A-437F-8B21-E102A6CFDDC2}"/>
              </a:ext>
            </a:extLst>
          </p:cNvPr>
          <p:cNvGrpSpPr/>
          <p:nvPr/>
        </p:nvGrpSpPr>
        <p:grpSpPr>
          <a:xfrm>
            <a:off x="3707159" y="1407463"/>
            <a:ext cx="2241629" cy="1205177"/>
            <a:chOff x="5437901" y="401821"/>
            <a:chExt cx="2241629" cy="1205177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0AFF351-F49B-4E5B-8A64-59D1081C20FA}"/>
                </a:ext>
              </a:extLst>
            </p:cNvPr>
            <p:cNvSpPr/>
            <p:nvPr/>
          </p:nvSpPr>
          <p:spPr>
            <a:xfrm>
              <a:off x="5437901" y="401821"/>
              <a:ext cx="2241629" cy="12051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1747A14-7C7B-4B7B-920D-C2993EE08212}"/>
                </a:ext>
              </a:extLst>
            </p:cNvPr>
            <p:cNvSpPr txBox="1"/>
            <p:nvPr/>
          </p:nvSpPr>
          <p:spPr>
            <a:xfrm>
              <a:off x="5437901" y="401821"/>
              <a:ext cx="2241629" cy="1205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900" kern="1200" dirty="0">
                  <a:solidFill>
                    <a:schemeClr val="bg1"/>
                  </a:solidFill>
                </a:rPr>
                <a:t>Apoyar la</a:t>
              </a:r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900" dirty="0">
                  <a:solidFill>
                    <a:schemeClr val="bg1"/>
                  </a:solidFill>
                </a:rPr>
                <a:t>productividad</a:t>
              </a:r>
              <a:endParaRPr lang="es-ES" sz="1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F5A3899-632F-4C81-89DD-46503E9DA9C6}"/>
              </a:ext>
            </a:extLst>
          </p:cNvPr>
          <p:cNvGrpSpPr/>
          <p:nvPr/>
        </p:nvGrpSpPr>
        <p:grpSpPr>
          <a:xfrm>
            <a:off x="3579164" y="4847948"/>
            <a:ext cx="1667540" cy="1205177"/>
            <a:chOff x="5437901" y="401821"/>
            <a:chExt cx="2241629" cy="120517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51481E4-2D26-4934-A84B-ED554E5E3A58}"/>
                </a:ext>
              </a:extLst>
            </p:cNvPr>
            <p:cNvSpPr/>
            <p:nvPr/>
          </p:nvSpPr>
          <p:spPr>
            <a:xfrm>
              <a:off x="5437901" y="401821"/>
              <a:ext cx="2241629" cy="12051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4883653-B54C-49DE-8EC9-33562A213650}"/>
                </a:ext>
              </a:extLst>
            </p:cNvPr>
            <p:cNvSpPr txBox="1"/>
            <p:nvPr/>
          </p:nvSpPr>
          <p:spPr>
            <a:xfrm>
              <a:off x="5437901" y="401821"/>
              <a:ext cx="2241629" cy="1205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900" kern="1200" dirty="0">
                  <a:solidFill>
                    <a:schemeClr val="bg1"/>
                  </a:solidFill>
                </a:rPr>
                <a:t>Generar</a:t>
              </a:r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900" dirty="0">
                  <a:solidFill>
                    <a:schemeClr val="bg1"/>
                  </a:solidFill>
                </a:rPr>
                <a:t>Valor a las </a:t>
              </a:r>
            </a:p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900" kern="1200" dirty="0">
                  <a:solidFill>
                    <a:schemeClr val="bg1"/>
                  </a:solidFill>
                </a:rPr>
                <a:t>organizaciones</a:t>
              </a:r>
              <a:endParaRPr lang="es-ES" sz="19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71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586383-4229-4665-885D-F818BF55C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RESPONSABILIDAD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En la formación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22110F-E4CB-452A-AFAE-8923560F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5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2493FD4F-12E1-49DF-8ACC-5CC67B0E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0994DF0-FF61-4BCE-8614-8B678CD48B9A}"/>
              </a:ext>
            </a:extLst>
          </p:cNvPr>
          <p:cNvSpPr/>
          <p:nvPr/>
        </p:nvSpPr>
        <p:spPr>
          <a:xfrm>
            <a:off x="1367161" y="2690336"/>
            <a:ext cx="10085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+mj-lt"/>
              </a:rPr>
              <a:t>Debemos </a:t>
            </a:r>
            <a:r>
              <a:rPr lang="es-CO" sz="2400" b="1" dirty="0">
                <a:solidFill>
                  <a:srgbClr val="00B050"/>
                </a:solidFill>
                <a:latin typeface="+mj-lt"/>
              </a:rPr>
              <a:t>reconocer el valor de la relación estratégica de la información </a:t>
            </a:r>
            <a:r>
              <a:rPr lang="es-CO" sz="2400" dirty="0">
                <a:latin typeface="+mj-lt"/>
              </a:rPr>
              <a:t>como un </a:t>
            </a:r>
            <a:r>
              <a:rPr lang="es-CO" sz="2400" b="1" dirty="0">
                <a:solidFill>
                  <a:srgbClr val="0070C0"/>
                </a:solidFill>
                <a:latin typeface="+mj-lt"/>
              </a:rPr>
              <a:t>insumo fundamental </a:t>
            </a:r>
            <a:r>
              <a:rPr lang="es-CO" sz="2400" dirty="0">
                <a:latin typeface="+mj-lt"/>
              </a:rPr>
              <a:t>para </a:t>
            </a:r>
            <a:r>
              <a:rPr lang="es-CO" sz="2400" b="1" dirty="0">
                <a:solidFill>
                  <a:schemeClr val="accent2"/>
                </a:solidFill>
                <a:latin typeface="+mj-lt"/>
              </a:rPr>
              <a:t>apalancar el desarrollo humano integral y sustentable</a:t>
            </a:r>
            <a:r>
              <a:rPr lang="es-CO" sz="2400" dirty="0">
                <a:latin typeface="+mj-lt"/>
              </a:rPr>
              <a:t>, lo cual aparece de forma transversal también en la Agenda de Naciones Unidas, perfilada </a:t>
            </a:r>
            <a:r>
              <a:rPr lang="es-CO" sz="2400" dirty="0">
                <a:solidFill>
                  <a:srgbClr val="C00000"/>
                </a:solidFill>
                <a:latin typeface="+mj-lt"/>
              </a:rPr>
              <a:t>con los Objetivos de Desarrollo Sostenible.</a:t>
            </a:r>
            <a:endParaRPr lang="es-E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DA658252-D490-4AA3-AAE6-65F9C0F3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083" y="1383120"/>
            <a:ext cx="2305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ES" sz="1800" b="1" dirty="0">
                <a:solidFill>
                  <a:srgbClr val="660066"/>
                </a:solidFill>
              </a:rPr>
              <a:t>Martha C. Nussbaum. (2014)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6C39B48-4FEC-4542-B3D0-A9D96F453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5034"/>
              </p:ext>
            </p:extLst>
          </p:nvPr>
        </p:nvGraphicFramePr>
        <p:xfrm>
          <a:off x="2236187" y="4509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408276E-7BB5-4D47-B8D3-1438269BDA9B}"/>
              </a:ext>
            </a:extLst>
          </p:cNvPr>
          <p:cNvSpPr txBox="1"/>
          <p:nvPr/>
        </p:nvSpPr>
        <p:spPr>
          <a:xfrm>
            <a:off x="2236187" y="4082556"/>
            <a:ext cx="812800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Educar Ciudadanos para el Mundo “Democracia” + Desarrollo en conjunto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3D94A6-9B37-4BC1-AEBB-2764AF438074}"/>
              </a:ext>
            </a:extLst>
          </p:cNvPr>
          <p:cNvSpPr txBox="1"/>
          <p:nvPr/>
        </p:nvSpPr>
        <p:spPr>
          <a:xfrm>
            <a:off x="2236187" y="5008802"/>
            <a:ext cx="8128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Modelo de Rabindranath Tagore.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E5CD1C-D405-42E3-85FF-A0097E0A7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MODELO DE EDUCACIÓN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Desarrollo de Capacidades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F21134-080D-4CA4-99CC-AA7196E05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8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90E544CC-5E46-4487-BA07-1B0D2A35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F98F5B8-CD66-4324-919B-9C980C586EE5}"/>
              </a:ext>
            </a:extLst>
          </p:cNvPr>
          <p:cNvSpPr txBox="1"/>
          <p:nvPr/>
        </p:nvSpPr>
        <p:spPr>
          <a:xfrm>
            <a:off x="2228783" y="4545679"/>
            <a:ext cx="8128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Habilidades blandas + humanidades + capacidad de reflexión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Rectangle 1436">
            <a:extLst>
              <a:ext uri="{FF2B5EF4-FFF2-40B4-BE49-F238E27FC236}">
                <a16:creationId xmlns:a16="http://schemas.microsoft.com/office/drawing/2014/main" id="{CE3B30F2-633A-4875-9D58-EAFFABD24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083" y="2023214"/>
            <a:ext cx="8287700" cy="28469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rgbClr val="273339"/>
                </a:solidFill>
              </a:rPr>
              <a:t>Sin fines de lucro / Por qué  la democracia necesita de las humanidades </a:t>
            </a:r>
          </a:p>
        </p:txBody>
      </p:sp>
    </p:spTree>
    <p:extLst>
      <p:ext uri="{BB962C8B-B14F-4D97-AF65-F5344CB8AC3E}">
        <p14:creationId xmlns:p14="http://schemas.microsoft.com/office/powerpoint/2010/main" val="9840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F933D77-F6BD-45B2-A1E7-3D4B292E8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MODELO DE EDUCACIÓN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Desarrollo de Competencias Ciudadanas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E4DF0B-3416-420F-AFD4-B2D02F310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4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83C90077-0D0B-4887-BEF1-A6F85276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E48094DE-3332-4080-949B-D36DE6C25B0B}"/>
              </a:ext>
            </a:extLst>
          </p:cNvPr>
          <p:cNvGrpSpPr/>
          <p:nvPr/>
        </p:nvGrpSpPr>
        <p:grpSpPr>
          <a:xfrm>
            <a:off x="5993562" y="2112885"/>
            <a:ext cx="5192302" cy="3728622"/>
            <a:chOff x="3768441" y="2679404"/>
            <a:chExt cx="4222449" cy="2244328"/>
          </a:xfrm>
        </p:grpSpPr>
        <p:sp>
          <p:nvSpPr>
            <p:cNvPr id="6" name="Pentagon 40">
              <a:extLst>
                <a:ext uri="{FF2B5EF4-FFF2-40B4-BE49-F238E27FC236}">
                  <a16:creationId xmlns:a16="http://schemas.microsoft.com/office/drawing/2014/main" id="{693DA32F-61C5-41A3-93A9-58D459FE22E3}"/>
                </a:ext>
              </a:extLst>
            </p:cNvPr>
            <p:cNvSpPr/>
            <p:nvPr/>
          </p:nvSpPr>
          <p:spPr>
            <a:xfrm flipH="1">
              <a:off x="4671714" y="2686310"/>
              <a:ext cx="2002781" cy="51722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Pentagon 41">
              <a:extLst>
                <a:ext uri="{FF2B5EF4-FFF2-40B4-BE49-F238E27FC236}">
                  <a16:creationId xmlns:a16="http://schemas.microsoft.com/office/drawing/2014/main" id="{6EE80C7F-62A1-4BD8-B091-9EA0C6375E51}"/>
                </a:ext>
              </a:extLst>
            </p:cNvPr>
            <p:cNvSpPr/>
            <p:nvPr/>
          </p:nvSpPr>
          <p:spPr>
            <a:xfrm flipH="1">
              <a:off x="4105984" y="3257809"/>
              <a:ext cx="2214179" cy="54713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Pentagon 42">
              <a:extLst>
                <a:ext uri="{FF2B5EF4-FFF2-40B4-BE49-F238E27FC236}">
                  <a16:creationId xmlns:a16="http://schemas.microsoft.com/office/drawing/2014/main" id="{977BB596-FC5C-4BA8-B8FE-50CE70FA7308}"/>
                </a:ext>
              </a:extLst>
            </p:cNvPr>
            <p:cNvSpPr/>
            <p:nvPr/>
          </p:nvSpPr>
          <p:spPr>
            <a:xfrm flipH="1">
              <a:off x="3768441" y="3867066"/>
              <a:ext cx="2214179" cy="48729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58">
              <a:extLst>
                <a:ext uri="{FF2B5EF4-FFF2-40B4-BE49-F238E27FC236}">
                  <a16:creationId xmlns:a16="http://schemas.microsoft.com/office/drawing/2014/main" id="{AE0F03B8-8793-407B-891F-C98A14DC0975}"/>
                </a:ext>
              </a:extLst>
            </p:cNvPr>
            <p:cNvGrpSpPr/>
            <p:nvPr/>
          </p:nvGrpSpPr>
          <p:grpSpPr>
            <a:xfrm>
              <a:off x="5375377" y="3669226"/>
              <a:ext cx="2615513" cy="1254506"/>
              <a:chOff x="5329238" y="2790825"/>
              <a:chExt cx="2651125" cy="1271588"/>
            </a:xfrm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D122521A-2C83-45A4-8B5F-130349125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825" y="2790825"/>
                <a:ext cx="1885950" cy="471488"/>
              </a:xfrm>
              <a:custGeom>
                <a:avLst/>
                <a:gdLst/>
                <a:ahLst/>
                <a:cxnLst>
                  <a:cxn ang="0">
                    <a:pos x="586" y="297"/>
                  </a:cxn>
                  <a:cxn ang="0">
                    <a:pos x="0" y="126"/>
                  </a:cxn>
                  <a:cxn ang="0">
                    <a:pos x="586" y="0"/>
                  </a:cxn>
                  <a:cxn ang="0">
                    <a:pos x="1188" y="131"/>
                  </a:cxn>
                  <a:cxn ang="0">
                    <a:pos x="586" y="297"/>
                  </a:cxn>
                </a:cxnLst>
                <a:rect l="0" t="0" r="r" b="b"/>
                <a:pathLst>
                  <a:path w="1188" h="297">
                    <a:moveTo>
                      <a:pt x="586" y="297"/>
                    </a:moveTo>
                    <a:lnTo>
                      <a:pt x="0" y="126"/>
                    </a:lnTo>
                    <a:lnTo>
                      <a:pt x="586" y="0"/>
                    </a:lnTo>
                    <a:lnTo>
                      <a:pt x="1188" y="131"/>
                    </a:lnTo>
                    <a:lnTo>
                      <a:pt x="586" y="29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67816329-0AE7-461B-9752-07946D3D9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0" y="2998788"/>
                <a:ext cx="1338263" cy="1063625"/>
              </a:xfrm>
              <a:custGeom>
                <a:avLst/>
                <a:gdLst/>
                <a:ahLst/>
                <a:cxnLst>
                  <a:cxn ang="0">
                    <a:pos x="0" y="670"/>
                  </a:cxn>
                  <a:cxn ang="0">
                    <a:pos x="0" y="166"/>
                  </a:cxn>
                  <a:cxn ang="0">
                    <a:pos x="602" y="0"/>
                  </a:cxn>
                  <a:cxn ang="0">
                    <a:pos x="843" y="307"/>
                  </a:cxn>
                  <a:cxn ang="0">
                    <a:pos x="0" y="670"/>
                  </a:cxn>
                </a:cxnLst>
                <a:rect l="0" t="0" r="r" b="b"/>
                <a:pathLst>
                  <a:path w="843" h="670">
                    <a:moveTo>
                      <a:pt x="0" y="670"/>
                    </a:moveTo>
                    <a:lnTo>
                      <a:pt x="0" y="166"/>
                    </a:lnTo>
                    <a:lnTo>
                      <a:pt x="602" y="0"/>
                    </a:lnTo>
                    <a:lnTo>
                      <a:pt x="843" y="307"/>
                    </a:lnTo>
                    <a:lnTo>
                      <a:pt x="0" y="6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3B7B6FBF-06E3-48C0-A03D-B2704B1FE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238" y="2990850"/>
                <a:ext cx="1312863" cy="1071563"/>
              </a:xfrm>
              <a:custGeom>
                <a:avLst/>
                <a:gdLst/>
                <a:ahLst/>
                <a:cxnLst>
                  <a:cxn ang="0">
                    <a:pos x="827" y="675"/>
                  </a:cxn>
                  <a:cxn ang="0">
                    <a:pos x="0" y="312"/>
                  </a:cxn>
                  <a:cxn ang="0">
                    <a:pos x="241" y="0"/>
                  </a:cxn>
                  <a:cxn ang="0">
                    <a:pos x="827" y="171"/>
                  </a:cxn>
                  <a:cxn ang="0">
                    <a:pos x="827" y="675"/>
                  </a:cxn>
                </a:cxnLst>
                <a:rect l="0" t="0" r="r" b="b"/>
                <a:pathLst>
                  <a:path w="827" h="675">
                    <a:moveTo>
                      <a:pt x="827" y="675"/>
                    </a:moveTo>
                    <a:lnTo>
                      <a:pt x="0" y="312"/>
                    </a:lnTo>
                    <a:lnTo>
                      <a:pt x="241" y="0"/>
                    </a:lnTo>
                    <a:lnTo>
                      <a:pt x="827" y="171"/>
                    </a:lnTo>
                    <a:lnTo>
                      <a:pt x="827" y="67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" name="Group 57">
              <a:extLst>
                <a:ext uri="{FF2B5EF4-FFF2-40B4-BE49-F238E27FC236}">
                  <a16:creationId xmlns:a16="http://schemas.microsoft.com/office/drawing/2014/main" id="{80D13286-F724-4360-898C-E46E89EB5D43}"/>
                </a:ext>
              </a:extLst>
            </p:cNvPr>
            <p:cNvGrpSpPr/>
            <p:nvPr/>
          </p:nvGrpSpPr>
          <p:grpSpPr>
            <a:xfrm>
              <a:off x="5801379" y="3183710"/>
              <a:ext cx="1758815" cy="869227"/>
              <a:chOff x="5761038" y="2298700"/>
              <a:chExt cx="1782762" cy="881063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CF9AC903-64F3-46AE-8DC6-4FDDAA781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900" y="2298700"/>
                <a:ext cx="919163" cy="161925"/>
              </a:xfrm>
              <a:custGeom>
                <a:avLst/>
                <a:gdLst/>
                <a:ahLst/>
                <a:cxnLst>
                  <a:cxn ang="0">
                    <a:pos x="579" y="47"/>
                  </a:cxn>
                  <a:cxn ang="0">
                    <a:pos x="288" y="102"/>
                  </a:cxn>
                  <a:cxn ang="0">
                    <a:pos x="0" y="51"/>
                  </a:cxn>
                  <a:cxn ang="0">
                    <a:pos x="288" y="0"/>
                  </a:cxn>
                  <a:cxn ang="0">
                    <a:pos x="579" y="47"/>
                  </a:cxn>
                </a:cxnLst>
                <a:rect l="0" t="0" r="r" b="b"/>
                <a:pathLst>
                  <a:path w="579" h="102">
                    <a:moveTo>
                      <a:pt x="579" y="47"/>
                    </a:moveTo>
                    <a:lnTo>
                      <a:pt x="288" y="102"/>
                    </a:lnTo>
                    <a:lnTo>
                      <a:pt x="0" y="51"/>
                    </a:lnTo>
                    <a:lnTo>
                      <a:pt x="288" y="0"/>
                    </a:lnTo>
                    <a:lnTo>
                      <a:pt x="579" y="4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99FA3457-6B8B-40AC-AFF6-3CDBBB38B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038" y="2379663"/>
                <a:ext cx="881063" cy="800100"/>
              </a:xfrm>
              <a:custGeom>
                <a:avLst/>
                <a:gdLst/>
                <a:ahLst/>
                <a:cxnLst>
                  <a:cxn ang="0">
                    <a:pos x="555" y="51"/>
                  </a:cxn>
                  <a:cxn ang="0">
                    <a:pos x="555" y="504"/>
                  </a:cxn>
                  <a:cxn ang="0">
                    <a:pos x="0" y="345"/>
                  </a:cxn>
                  <a:cxn ang="0">
                    <a:pos x="267" y="0"/>
                  </a:cxn>
                  <a:cxn ang="0">
                    <a:pos x="267" y="0"/>
                  </a:cxn>
                  <a:cxn ang="0">
                    <a:pos x="555" y="51"/>
                  </a:cxn>
                </a:cxnLst>
                <a:rect l="0" t="0" r="r" b="b"/>
                <a:pathLst>
                  <a:path w="555" h="504">
                    <a:moveTo>
                      <a:pt x="555" y="51"/>
                    </a:moveTo>
                    <a:lnTo>
                      <a:pt x="555" y="504"/>
                    </a:lnTo>
                    <a:lnTo>
                      <a:pt x="0" y="345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555" y="5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72856EC8-11BD-46BA-8D07-47708AA5B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0" y="2373313"/>
                <a:ext cx="901700" cy="806450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0" y="55"/>
                  </a:cxn>
                  <a:cxn ang="0">
                    <a:pos x="291" y="0"/>
                  </a:cxn>
                  <a:cxn ang="0">
                    <a:pos x="291" y="0"/>
                  </a:cxn>
                  <a:cxn ang="0">
                    <a:pos x="568" y="352"/>
                  </a:cxn>
                  <a:cxn ang="0">
                    <a:pos x="0" y="508"/>
                  </a:cxn>
                </a:cxnLst>
                <a:rect l="0" t="0" r="r" b="b"/>
                <a:pathLst>
                  <a:path w="568" h="508">
                    <a:moveTo>
                      <a:pt x="0" y="508"/>
                    </a:moveTo>
                    <a:lnTo>
                      <a:pt x="0" y="55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568" y="352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1" name="Group 56">
              <a:extLst>
                <a:ext uri="{FF2B5EF4-FFF2-40B4-BE49-F238E27FC236}">
                  <a16:creationId xmlns:a16="http://schemas.microsoft.com/office/drawing/2014/main" id="{C9AF1760-0A7A-48F3-8B87-CE293CA2C69F}"/>
                </a:ext>
              </a:extLst>
            </p:cNvPr>
            <p:cNvGrpSpPr/>
            <p:nvPr/>
          </p:nvGrpSpPr>
          <p:grpSpPr>
            <a:xfrm>
              <a:off x="6269669" y="2679404"/>
              <a:ext cx="803449" cy="584183"/>
              <a:chOff x="6235700" y="1787525"/>
              <a:chExt cx="814388" cy="592138"/>
            </a:xfrm>
          </p:grpSpPr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5815C9F8-C421-4FA7-BA32-8B3E6C6A7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0" y="1787525"/>
                <a:ext cx="407988" cy="592138"/>
              </a:xfrm>
              <a:custGeom>
                <a:avLst/>
                <a:gdLst/>
                <a:ahLst/>
                <a:cxnLst>
                  <a:cxn ang="0">
                    <a:pos x="0" y="373"/>
                  </a:cxn>
                  <a:cxn ang="0">
                    <a:pos x="0" y="0"/>
                  </a:cxn>
                  <a:cxn ang="0">
                    <a:pos x="257" y="325"/>
                  </a:cxn>
                  <a:cxn ang="0">
                    <a:pos x="0" y="373"/>
                  </a:cxn>
                </a:cxnLst>
                <a:rect l="0" t="0" r="r" b="b"/>
                <a:pathLst>
                  <a:path w="257" h="373">
                    <a:moveTo>
                      <a:pt x="0" y="373"/>
                    </a:moveTo>
                    <a:lnTo>
                      <a:pt x="0" y="0"/>
                    </a:lnTo>
                    <a:lnTo>
                      <a:pt x="257" y="325"/>
                    </a:lnTo>
                    <a:lnTo>
                      <a:pt x="0" y="37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3260E483-BC89-42F3-9246-51DC8F750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700" y="1787525"/>
                <a:ext cx="406400" cy="592138"/>
              </a:xfrm>
              <a:custGeom>
                <a:avLst/>
                <a:gdLst/>
                <a:ahLst/>
                <a:cxnLst>
                  <a:cxn ang="0">
                    <a:pos x="256" y="373"/>
                  </a:cxn>
                  <a:cxn ang="0">
                    <a:pos x="0" y="330"/>
                  </a:cxn>
                  <a:cxn ang="0">
                    <a:pos x="256" y="0"/>
                  </a:cxn>
                  <a:cxn ang="0">
                    <a:pos x="256" y="373"/>
                  </a:cxn>
                </a:cxnLst>
                <a:rect l="0" t="0" r="r" b="b"/>
                <a:pathLst>
                  <a:path w="256" h="373">
                    <a:moveTo>
                      <a:pt x="256" y="373"/>
                    </a:moveTo>
                    <a:lnTo>
                      <a:pt x="0" y="330"/>
                    </a:lnTo>
                    <a:lnTo>
                      <a:pt x="256" y="0"/>
                    </a:lnTo>
                    <a:lnTo>
                      <a:pt x="256" y="37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229FB543-17AC-47D7-8EE7-33C0A616EC12}"/>
                </a:ext>
              </a:extLst>
            </p:cNvPr>
            <p:cNvSpPr txBox="1">
              <a:spLocks/>
            </p:cNvSpPr>
            <p:nvPr/>
          </p:nvSpPr>
          <p:spPr>
            <a:xfrm>
              <a:off x="4880968" y="2811874"/>
              <a:ext cx="590988" cy="26611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100" spc="-11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Idea 03</a:t>
              </a:r>
            </a:p>
          </p:txBody>
        </p:sp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5B70921C-1157-428C-8C91-A0D044851B99}"/>
                </a:ext>
              </a:extLst>
            </p:cNvPr>
            <p:cNvSpPr txBox="1">
              <a:spLocks/>
            </p:cNvSpPr>
            <p:nvPr/>
          </p:nvSpPr>
          <p:spPr>
            <a:xfrm>
              <a:off x="4429845" y="3369801"/>
              <a:ext cx="717697" cy="32316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100" spc="-113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Idea 02</a:t>
              </a:r>
              <a:endParaRPr lang="en-US" sz="2100" spc="-113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4424AC32-BC5C-4E0D-951D-4EF1DFFDCC19}"/>
                </a:ext>
              </a:extLst>
            </p:cNvPr>
            <p:cNvSpPr txBox="1">
              <a:spLocks/>
            </p:cNvSpPr>
            <p:nvPr/>
          </p:nvSpPr>
          <p:spPr>
            <a:xfrm>
              <a:off x="3978720" y="3977663"/>
              <a:ext cx="590988" cy="26611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100" spc="-11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Idea 01</a:t>
              </a:r>
            </a:p>
          </p:txBody>
        </p:sp>
      </p:grpSp>
      <p:sp>
        <p:nvSpPr>
          <p:cNvPr id="24" name="Rectangle 1436">
            <a:extLst>
              <a:ext uri="{FF2B5EF4-FFF2-40B4-BE49-F238E27FC236}">
                <a16:creationId xmlns:a16="http://schemas.microsoft.com/office/drawing/2014/main" id="{606978CA-330C-49B8-BF86-0AE9B7D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589" y="2230586"/>
            <a:ext cx="3419626" cy="62324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dirty="0" err="1">
                <a:solidFill>
                  <a:schemeClr val="accent3"/>
                </a:solidFill>
                <a:latin typeface="+mj-lt"/>
              </a:rPr>
              <a:t>Ciudadano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+mj-lt"/>
              </a:rPr>
              <a:t>participativo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 + </a:t>
            </a:r>
            <a:r>
              <a:rPr lang="en-US" dirty="0" err="1">
                <a:solidFill>
                  <a:schemeClr val="accent3"/>
                </a:solidFill>
                <a:latin typeface="+mj-lt"/>
              </a:rPr>
              <a:t>posmodernidad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+mj-lt"/>
              </a:rPr>
              <a:t>liquida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 </a:t>
            </a:r>
          </a:p>
        </p:txBody>
      </p:sp>
      <p:sp>
        <p:nvSpPr>
          <p:cNvPr id="27" name="Rectangle 1436">
            <a:extLst>
              <a:ext uri="{FF2B5EF4-FFF2-40B4-BE49-F238E27FC236}">
                <a16:creationId xmlns:a16="http://schemas.microsoft.com/office/drawing/2014/main" id="{6A2FA5D4-3C4A-4AAA-90C8-0BC5898EC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397" y="3259878"/>
            <a:ext cx="4220622" cy="62324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dirty="0" err="1">
                <a:solidFill>
                  <a:srgbClr val="273339"/>
                </a:solidFill>
                <a:latin typeface="+mj-lt"/>
              </a:rPr>
              <a:t>Relativismo</a:t>
            </a:r>
            <a:r>
              <a:rPr lang="en-US" dirty="0">
                <a:solidFill>
                  <a:srgbClr val="273339"/>
                </a:solidFill>
                <a:latin typeface="+mj-lt"/>
              </a:rPr>
              <a:t> cultural + </a:t>
            </a:r>
            <a:r>
              <a:rPr lang="en-US" dirty="0" err="1">
                <a:solidFill>
                  <a:srgbClr val="273339"/>
                </a:solidFill>
                <a:latin typeface="+mj-lt"/>
              </a:rPr>
              <a:t>Resignificación</a:t>
            </a:r>
            <a:r>
              <a:rPr lang="en-US" dirty="0">
                <a:solidFill>
                  <a:srgbClr val="273339"/>
                </a:solidFill>
                <a:latin typeface="+mj-lt"/>
              </a:rPr>
              <a:t> de la </a:t>
            </a:r>
            <a:r>
              <a:rPr lang="en-US" dirty="0" err="1">
                <a:solidFill>
                  <a:srgbClr val="273339"/>
                </a:solidFill>
                <a:latin typeface="+mj-lt"/>
              </a:rPr>
              <a:t>Individualidad</a:t>
            </a:r>
            <a:r>
              <a:rPr lang="en-US" dirty="0">
                <a:solidFill>
                  <a:srgbClr val="273339"/>
                </a:solidFill>
                <a:latin typeface="+mj-lt"/>
              </a:rPr>
              <a:t> </a:t>
            </a:r>
          </a:p>
        </p:txBody>
      </p:sp>
      <p:sp>
        <p:nvSpPr>
          <p:cNvPr id="30" name="Rectangle 1436">
            <a:extLst>
              <a:ext uri="{FF2B5EF4-FFF2-40B4-BE49-F238E27FC236}">
                <a16:creationId xmlns:a16="http://schemas.microsoft.com/office/drawing/2014/main" id="{A9EDBA41-C457-4BC6-BA55-3EAEC3513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30" y="4211719"/>
            <a:ext cx="2832248" cy="62324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dirty="0" err="1">
                <a:solidFill>
                  <a:schemeClr val="accent1"/>
                </a:solidFill>
                <a:latin typeface="+mj-lt"/>
              </a:rPr>
              <a:t>Multiculturalidad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+ Ciudadania Global </a:t>
            </a:r>
          </a:p>
        </p:txBody>
      </p:sp>
      <p:sp>
        <p:nvSpPr>
          <p:cNvPr id="32" name="CuadroTexto 2">
            <a:extLst>
              <a:ext uri="{FF2B5EF4-FFF2-40B4-BE49-F238E27FC236}">
                <a16:creationId xmlns:a16="http://schemas.microsoft.com/office/drawing/2014/main" id="{1F9804F9-19FA-423D-A5F4-3EE6E287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615" y="1383560"/>
            <a:ext cx="2305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ES" sz="1800" b="1" dirty="0">
                <a:solidFill>
                  <a:srgbClr val="660066"/>
                </a:solidFill>
              </a:rPr>
              <a:t>Zygmunt Bauman. (2018)</a:t>
            </a:r>
          </a:p>
        </p:txBody>
      </p:sp>
      <p:sp>
        <p:nvSpPr>
          <p:cNvPr id="33" name="Rectangle 1436">
            <a:extLst>
              <a:ext uri="{FF2B5EF4-FFF2-40B4-BE49-F238E27FC236}">
                <a16:creationId xmlns:a16="http://schemas.microsoft.com/office/drawing/2014/main" id="{A8A70776-9374-435C-A85D-E79914048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615" y="1967630"/>
            <a:ext cx="2224468" cy="284693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rgbClr val="273339"/>
                </a:solidFill>
              </a:rPr>
              <a:t>Generación líquida </a:t>
            </a:r>
          </a:p>
        </p:txBody>
      </p:sp>
    </p:spTree>
    <p:extLst>
      <p:ext uri="{BB962C8B-B14F-4D97-AF65-F5344CB8AC3E}">
        <p14:creationId xmlns:p14="http://schemas.microsoft.com/office/powerpoint/2010/main" val="151885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2B6B9C5E-617C-4DB3-A3C9-8DB7550DEA7C}"/>
              </a:ext>
            </a:extLst>
          </p:cNvPr>
          <p:cNvSpPr txBox="1">
            <a:spLocks/>
          </p:cNvSpPr>
          <p:nvPr/>
        </p:nvSpPr>
        <p:spPr>
          <a:xfrm>
            <a:off x="8279056" y="2230928"/>
            <a:ext cx="652744" cy="646331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8C9CA6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04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FFB8715-827C-4FFD-B213-65231E12F220}"/>
              </a:ext>
            </a:extLst>
          </p:cNvPr>
          <p:cNvSpPr txBox="1">
            <a:spLocks/>
          </p:cNvSpPr>
          <p:nvPr/>
        </p:nvSpPr>
        <p:spPr>
          <a:xfrm>
            <a:off x="6295070" y="2570424"/>
            <a:ext cx="652744" cy="646331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8C9CA6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03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4922280-31C4-4C69-B9E9-90E7F2C7A3B6}"/>
              </a:ext>
            </a:extLst>
          </p:cNvPr>
          <p:cNvSpPr txBox="1">
            <a:spLocks/>
          </p:cNvSpPr>
          <p:nvPr/>
        </p:nvSpPr>
        <p:spPr>
          <a:xfrm>
            <a:off x="4395963" y="2946606"/>
            <a:ext cx="652744" cy="646331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8C9CA6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02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83C2C5E-2C90-4BAE-8288-49F90FE2522E}"/>
              </a:ext>
            </a:extLst>
          </p:cNvPr>
          <p:cNvSpPr txBox="1">
            <a:spLocks/>
          </p:cNvSpPr>
          <p:nvPr/>
        </p:nvSpPr>
        <p:spPr>
          <a:xfrm>
            <a:off x="2322964" y="3283703"/>
            <a:ext cx="652744" cy="646331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8C9CA6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01</a:t>
            </a:r>
          </a:p>
        </p:txBody>
      </p:sp>
      <p:cxnSp>
        <p:nvCxnSpPr>
          <p:cNvPr id="43" name="Straight Connector 17">
            <a:extLst>
              <a:ext uri="{FF2B5EF4-FFF2-40B4-BE49-F238E27FC236}">
                <a16:creationId xmlns:a16="http://schemas.microsoft.com/office/drawing/2014/main" id="{7B667304-D00E-4992-B681-0DE73DF812BB}"/>
              </a:ext>
            </a:extLst>
          </p:cNvPr>
          <p:cNvCxnSpPr/>
          <p:nvPr/>
        </p:nvCxnSpPr>
        <p:spPr>
          <a:xfrm>
            <a:off x="2270581" y="3735100"/>
            <a:ext cx="945985" cy="985311"/>
          </a:xfrm>
          <a:prstGeom prst="line">
            <a:avLst/>
          </a:prstGeom>
          <a:noFill/>
          <a:ln w="6350" cap="flat" cmpd="sng" algn="ctr">
            <a:solidFill>
              <a:srgbClr val="0095CD"/>
            </a:solidFill>
            <a:prstDash val="solid"/>
            <a:miter lim="800000"/>
          </a:ln>
          <a:effectLst/>
        </p:spPr>
      </p:cxnSp>
      <p:cxnSp>
        <p:nvCxnSpPr>
          <p:cNvPr id="44" name="Straight Connector 18">
            <a:extLst>
              <a:ext uri="{FF2B5EF4-FFF2-40B4-BE49-F238E27FC236}">
                <a16:creationId xmlns:a16="http://schemas.microsoft.com/office/drawing/2014/main" id="{CD48448E-8FA8-4043-8AC7-43E2B21287E8}"/>
              </a:ext>
            </a:extLst>
          </p:cNvPr>
          <p:cNvCxnSpPr/>
          <p:nvPr/>
        </p:nvCxnSpPr>
        <p:spPr>
          <a:xfrm>
            <a:off x="4328073" y="3395379"/>
            <a:ext cx="1272175" cy="1325063"/>
          </a:xfrm>
          <a:prstGeom prst="line">
            <a:avLst/>
          </a:prstGeom>
          <a:noFill/>
          <a:ln w="6350" cap="flat" cmpd="sng" algn="ctr">
            <a:solidFill>
              <a:srgbClr val="324D5E"/>
            </a:solidFill>
            <a:prstDash val="solid"/>
            <a:miter lim="800000"/>
          </a:ln>
          <a:effectLst/>
        </p:spPr>
      </p:cxnSp>
      <p:cxnSp>
        <p:nvCxnSpPr>
          <p:cNvPr id="45" name="Straight Connector 19">
            <a:extLst>
              <a:ext uri="{FF2B5EF4-FFF2-40B4-BE49-F238E27FC236}">
                <a16:creationId xmlns:a16="http://schemas.microsoft.com/office/drawing/2014/main" id="{E2BB711C-7DB4-4D59-8609-D339E8CD8969}"/>
              </a:ext>
            </a:extLst>
          </p:cNvPr>
          <p:cNvCxnSpPr/>
          <p:nvPr/>
        </p:nvCxnSpPr>
        <p:spPr>
          <a:xfrm>
            <a:off x="6220213" y="3025624"/>
            <a:ext cx="1609406" cy="1676313"/>
          </a:xfrm>
          <a:prstGeom prst="line">
            <a:avLst/>
          </a:prstGeom>
          <a:noFill/>
          <a:ln w="6350" cap="flat" cmpd="sng" algn="ctr">
            <a:solidFill>
              <a:srgbClr val="F17C3F"/>
            </a:solidFill>
            <a:prstDash val="solid"/>
            <a:miter lim="800000"/>
          </a:ln>
          <a:effectLst/>
        </p:spPr>
      </p:cxnSp>
      <p:cxnSp>
        <p:nvCxnSpPr>
          <p:cNvPr id="46" name="Straight Connector 20">
            <a:extLst>
              <a:ext uri="{FF2B5EF4-FFF2-40B4-BE49-F238E27FC236}">
                <a16:creationId xmlns:a16="http://schemas.microsoft.com/office/drawing/2014/main" id="{2052EB69-4406-4ADF-8C72-75821F7D9735}"/>
              </a:ext>
            </a:extLst>
          </p:cNvPr>
          <p:cNvCxnSpPr/>
          <p:nvPr/>
        </p:nvCxnSpPr>
        <p:spPr>
          <a:xfrm>
            <a:off x="8144269" y="2654036"/>
            <a:ext cx="2000360" cy="2083520"/>
          </a:xfrm>
          <a:prstGeom prst="line">
            <a:avLst/>
          </a:prstGeom>
          <a:noFill/>
          <a:ln w="6350" cap="flat" cmpd="sng" algn="ctr">
            <a:solidFill>
              <a:srgbClr val="7BB21B"/>
            </a:solidFill>
            <a:prstDash val="solid"/>
            <a:miter lim="800000"/>
          </a:ln>
          <a:effectLst/>
        </p:spPr>
      </p:cxnSp>
      <p:cxnSp>
        <p:nvCxnSpPr>
          <p:cNvPr id="47" name="Straight Connector 21">
            <a:extLst>
              <a:ext uri="{FF2B5EF4-FFF2-40B4-BE49-F238E27FC236}">
                <a16:creationId xmlns:a16="http://schemas.microsoft.com/office/drawing/2014/main" id="{78EECA71-AAAD-4792-9C09-F41AAB3F6040}"/>
              </a:ext>
            </a:extLst>
          </p:cNvPr>
          <p:cNvCxnSpPr/>
          <p:nvPr/>
        </p:nvCxnSpPr>
        <p:spPr>
          <a:xfrm>
            <a:off x="2513070" y="4713309"/>
            <a:ext cx="8414657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48" name="Oval 22">
            <a:extLst>
              <a:ext uri="{FF2B5EF4-FFF2-40B4-BE49-F238E27FC236}">
                <a16:creationId xmlns:a16="http://schemas.microsoft.com/office/drawing/2014/main" id="{DAEB0F0E-FF65-4908-AABE-C6661B059542}"/>
              </a:ext>
            </a:extLst>
          </p:cNvPr>
          <p:cNvSpPr/>
          <p:nvPr/>
        </p:nvSpPr>
        <p:spPr>
          <a:xfrm>
            <a:off x="3132928" y="4631728"/>
            <a:ext cx="163161" cy="163161"/>
          </a:xfrm>
          <a:prstGeom prst="ellipse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9" name="Oval 23">
            <a:extLst>
              <a:ext uri="{FF2B5EF4-FFF2-40B4-BE49-F238E27FC236}">
                <a16:creationId xmlns:a16="http://schemas.microsoft.com/office/drawing/2014/main" id="{416F61C1-7C24-40D9-83B2-7C954B659E2A}"/>
              </a:ext>
            </a:extLst>
          </p:cNvPr>
          <p:cNvSpPr/>
          <p:nvPr/>
        </p:nvSpPr>
        <p:spPr>
          <a:xfrm>
            <a:off x="5527427" y="4651270"/>
            <a:ext cx="163161" cy="163161"/>
          </a:xfrm>
          <a:prstGeom prst="ellipse">
            <a:avLst/>
          </a:prstGeom>
          <a:solidFill>
            <a:srgbClr val="324D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id="{EC49F3C8-3E7A-42EA-8B48-2D3AA67FBDB1}"/>
              </a:ext>
            </a:extLst>
          </p:cNvPr>
          <p:cNvSpPr/>
          <p:nvPr/>
        </p:nvSpPr>
        <p:spPr>
          <a:xfrm>
            <a:off x="7748037" y="4631728"/>
            <a:ext cx="163161" cy="163161"/>
          </a:xfrm>
          <a:prstGeom prst="ellipse">
            <a:avLst/>
          </a:prstGeom>
          <a:solidFill>
            <a:srgbClr val="F17C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1" name="Oval 25">
            <a:extLst>
              <a:ext uri="{FF2B5EF4-FFF2-40B4-BE49-F238E27FC236}">
                <a16:creationId xmlns:a16="http://schemas.microsoft.com/office/drawing/2014/main" id="{F8AC2532-AE5C-4ECF-B9CD-6B4E9C122CDC}"/>
              </a:ext>
            </a:extLst>
          </p:cNvPr>
          <p:cNvSpPr/>
          <p:nvPr/>
        </p:nvSpPr>
        <p:spPr>
          <a:xfrm>
            <a:off x="10053524" y="4648872"/>
            <a:ext cx="163161" cy="163161"/>
          </a:xfrm>
          <a:prstGeom prst="ellipse">
            <a:avLst/>
          </a:prstGeom>
          <a:solidFill>
            <a:srgbClr val="7BB2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2" name="Group 41">
            <a:extLst>
              <a:ext uri="{FF2B5EF4-FFF2-40B4-BE49-F238E27FC236}">
                <a16:creationId xmlns:a16="http://schemas.microsoft.com/office/drawing/2014/main" id="{5515366D-7638-49CE-B456-4C8791828E10}"/>
              </a:ext>
            </a:extLst>
          </p:cNvPr>
          <p:cNvGrpSpPr/>
          <p:nvPr/>
        </p:nvGrpSpPr>
        <p:grpSpPr>
          <a:xfrm>
            <a:off x="2391318" y="3865013"/>
            <a:ext cx="1783743" cy="855398"/>
            <a:chOff x="6885367" y="3427555"/>
            <a:chExt cx="2267712" cy="677491"/>
          </a:xfrm>
        </p:grpSpPr>
        <p:sp>
          <p:nvSpPr>
            <p:cNvPr id="53" name="Trapezoid 42">
              <a:extLst>
                <a:ext uri="{FF2B5EF4-FFF2-40B4-BE49-F238E27FC236}">
                  <a16:creationId xmlns:a16="http://schemas.microsoft.com/office/drawing/2014/main" id="{3A8D396C-492C-42F7-BD7F-862C9F4EE589}"/>
                </a:ext>
              </a:extLst>
            </p:cNvPr>
            <p:cNvSpPr/>
            <p:nvPr/>
          </p:nvSpPr>
          <p:spPr>
            <a:xfrm flipV="1">
              <a:off x="6885367" y="3427555"/>
              <a:ext cx="2267712" cy="374904"/>
            </a:xfrm>
            <a:prstGeom prst="trapezoid">
              <a:avLst>
                <a:gd name="adj" fmla="val 96362"/>
              </a:avLst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Rectangle 43">
              <a:extLst>
                <a:ext uri="{FF2B5EF4-FFF2-40B4-BE49-F238E27FC236}">
                  <a16:creationId xmlns:a16="http://schemas.microsoft.com/office/drawing/2014/main" id="{7FBA62D3-4524-401F-BF71-A77F5D25E14F}"/>
                </a:ext>
              </a:extLst>
            </p:cNvPr>
            <p:cNvSpPr/>
            <p:nvPr/>
          </p:nvSpPr>
          <p:spPr>
            <a:xfrm>
              <a:off x="7193750" y="3427939"/>
              <a:ext cx="1647691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Gestión Documental</a:t>
              </a:r>
            </a:p>
          </p:txBody>
        </p:sp>
      </p:grpSp>
      <p:grpSp>
        <p:nvGrpSpPr>
          <p:cNvPr id="55" name="Group 44">
            <a:extLst>
              <a:ext uri="{FF2B5EF4-FFF2-40B4-BE49-F238E27FC236}">
                <a16:creationId xmlns:a16="http://schemas.microsoft.com/office/drawing/2014/main" id="{8084D4BF-4675-47CA-A5B8-ECBEC89F49A8}"/>
              </a:ext>
            </a:extLst>
          </p:cNvPr>
          <p:cNvGrpSpPr/>
          <p:nvPr/>
        </p:nvGrpSpPr>
        <p:grpSpPr>
          <a:xfrm>
            <a:off x="4450426" y="3527915"/>
            <a:ext cx="1781698" cy="508326"/>
            <a:chOff x="6885367" y="3427555"/>
            <a:chExt cx="2267712" cy="394601"/>
          </a:xfrm>
        </p:grpSpPr>
        <p:sp>
          <p:nvSpPr>
            <p:cNvPr id="56" name="Trapezoid 45">
              <a:extLst>
                <a:ext uri="{FF2B5EF4-FFF2-40B4-BE49-F238E27FC236}">
                  <a16:creationId xmlns:a16="http://schemas.microsoft.com/office/drawing/2014/main" id="{4E44E2D3-6780-4BC8-B4CB-7DDA4720552E}"/>
                </a:ext>
              </a:extLst>
            </p:cNvPr>
            <p:cNvSpPr/>
            <p:nvPr/>
          </p:nvSpPr>
          <p:spPr>
            <a:xfrm flipV="1">
              <a:off x="6885367" y="3427555"/>
              <a:ext cx="2267712" cy="374904"/>
            </a:xfrm>
            <a:prstGeom prst="trapezoid">
              <a:avLst>
                <a:gd name="adj" fmla="val 96362"/>
              </a:avLst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7" name="Rectangle 46">
              <a:extLst>
                <a:ext uri="{FF2B5EF4-FFF2-40B4-BE49-F238E27FC236}">
                  <a16:creationId xmlns:a16="http://schemas.microsoft.com/office/drawing/2014/main" id="{B0AEAED2-FE0B-44B7-B658-53828CBA84D4}"/>
                </a:ext>
              </a:extLst>
            </p:cNvPr>
            <p:cNvSpPr/>
            <p:nvPr/>
          </p:nvSpPr>
          <p:spPr>
            <a:xfrm>
              <a:off x="7193750" y="3427939"/>
              <a:ext cx="1647691" cy="39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Gestión de la Información</a:t>
              </a:r>
            </a:p>
          </p:txBody>
        </p:sp>
      </p:grpSp>
      <p:grpSp>
        <p:nvGrpSpPr>
          <p:cNvPr id="58" name="Group 47">
            <a:extLst>
              <a:ext uri="{FF2B5EF4-FFF2-40B4-BE49-F238E27FC236}">
                <a16:creationId xmlns:a16="http://schemas.microsoft.com/office/drawing/2014/main" id="{C071E8FD-AF82-4942-9AA0-339961466461}"/>
              </a:ext>
            </a:extLst>
          </p:cNvPr>
          <p:cNvGrpSpPr/>
          <p:nvPr/>
        </p:nvGrpSpPr>
        <p:grpSpPr>
          <a:xfrm>
            <a:off x="6335641" y="3151739"/>
            <a:ext cx="1781697" cy="509033"/>
            <a:chOff x="6885367" y="3427555"/>
            <a:chExt cx="2267712" cy="374904"/>
          </a:xfrm>
        </p:grpSpPr>
        <p:sp>
          <p:nvSpPr>
            <p:cNvPr id="59" name="Trapezoid 48">
              <a:extLst>
                <a:ext uri="{FF2B5EF4-FFF2-40B4-BE49-F238E27FC236}">
                  <a16:creationId xmlns:a16="http://schemas.microsoft.com/office/drawing/2014/main" id="{E01D17AF-8535-4ECB-91A1-6DFEEE984D39}"/>
                </a:ext>
              </a:extLst>
            </p:cNvPr>
            <p:cNvSpPr/>
            <p:nvPr/>
          </p:nvSpPr>
          <p:spPr>
            <a:xfrm flipV="1">
              <a:off x="6885367" y="3427555"/>
              <a:ext cx="2267712" cy="374904"/>
            </a:xfrm>
            <a:prstGeom prst="trapezoid">
              <a:avLst>
                <a:gd name="adj" fmla="val 96362"/>
              </a:avLst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F07711A4-70EE-4F92-A322-B6A854655518}"/>
                </a:ext>
              </a:extLst>
            </p:cNvPr>
            <p:cNvSpPr/>
            <p:nvPr/>
          </p:nvSpPr>
          <p:spPr>
            <a:xfrm>
              <a:off x="7193749" y="3427939"/>
              <a:ext cx="1647691" cy="374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Gestión del Conocimiento</a:t>
              </a:r>
            </a:p>
          </p:txBody>
        </p:sp>
      </p:grpSp>
      <p:grpSp>
        <p:nvGrpSpPr>
          <p:cNvPr id="61" name="Group 50">
            <a:extLst>
              <a:ext uri="{FF2B5EF4-FFF2-40B4-BE49-F238E27FC236}">
                <a16:creationId xmlns:a16="http://schemas.microsoft.com/office/drawing/2014/main" id="{9D9C8F70-6698-45DF-98BF-3D0DC30DF550}"/>
              </a:ext>
            </a:extLst>
          </p:cNvPr>
          <p:cNvGrpSpPr/>
          <p:nvPr/>
        </p:nvGrpSpPr>
        <p:grpSpPr>
          <a:xfrm>
            <a:off x="8305736" y="2812240"/>
            <a:ext cx="1747787" cy="864992"/>
            <a:chOff x="6885367" y="3427555"/>
            <a:chExt cx="2267712" cy="677491"/>
          </a:xfrm>
        </p:grpSpPr>
        <p:sp>
          <p:nvSpPr>
            <p:cNvPr id="62" name="Trapezoid 51">
              <a:extLst>
                <a:ext uri="{FF2B5EF4-FFF2-40B4-BE49-F238E27FC236}">
                  <a16:creationId xmlns:a16="http://schemas.microsoft.com/office/drawing/2014/main" id="{3676E282-03C3-4DC4-BA10-C2CE73906E3E}"/>
                </a:ext>
              </a:extLst>
            </p:cNvPr>
            <p:cNvSpPr/>
            <p:nvPr/>
          </p:nvSpPr>
          <p:spPr>
            <a:xfrm flipV="1">
              <a:off x="6885367" y="3427555"/>
              <a:ext cx="2267712" cy="374904"/>
            </a:xfrm>
            <a:prstGeom prst="trapezoid">
              <a:avLst>
                <a:gd name="adj" fmla="val 96362"/>
              </a:avLst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3" name="Rectangle 52">
              <a:extLst>
                <a:ext uri="{FF2B5EF4-FFF2-40B4-BE49-F238E27FC236}">
                  <a16:creationId xmlns:a16="http://schemas.microsoft.com/office/drawing/2014/main" id="{E73759E0-FC01-4CC6-8B8B-566E52044CBC}"/>
                </a:ext>
              </a:extLst>
            </p:cNvPr>
            <p:cNvSpPr/>
            <p:nvPr/>
          </p:nvSpPr>
          <p:spPr>
            <a:xfrm>
              <a:off x="7193750" y="3427939"/>
              <a:ext cx="1647691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Ciudadania Digital</a:t>
              </a:r>
            </a:p>
          </p:txBody>
        </p:sp>
      </p:grpSp>
      <p:sp>
        <p:nvSpPr>
          <p:cNvPr id="76" name="CuadroTexto 75">
            <a:extLst>
              <a:ext uri="{FF2B5EF4-FFF2-40B4-BE49-F238E27FC236}">
                <a16:creationId xmlns:a16="http://schemas.microsoft.com/office/drawing/2014/main" id="{5AAB7AE9-A610-4B72-BEEC-564311A82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MODELO DE EDUCACIÓN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Desarrollo de Competencias Ciudadanas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E45EECC2-4939-4E91-A214-D151804F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78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3FF8D19E-7908-4547-B170-FDA16673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665F58D9-AB35-48FB-8925-94D0D74BDDFA}"/>
              </a:ext>
            </a:extLst>
          </p:cNvPr>
          <p:cNvSpPr txBox="1"/>
          <p:nvPr/>
        </p:nvSpPr>
        <p:spPr>
          <a:xfrm>
            <a:off x="3132928" y="4975965"/>
            <a:ext cx="687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>
                <a:latin typeface="+mj-lt"/>
              </a:rPr>
              <a:t>Transparencia + Acceso + Información = Formación en Archivística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26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73E0AD3-90DD-477D-8205-531EBC685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579423"/>
              </p:ext>
            </p:extLst>
          </p:nvPr>
        </p:nvGraphicFramePr>
        <p:xfrm>
          <a:off x="2350518" y="1129582"/>
          <a:ext cx="8522563" cy="534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CuadroTexto 2">
            <a:extLst>
              <a:ext uri="{FF2B5EF4-FFF2-40B4-BE49-F238E27FC236}">
                <a16:creationId xmlns:a16="http://schemas.microsoft.com/office/drawing/2014/main" id="{B1E34D97-09DE-449E-8A53-D52D9D46D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89" y="759485"/>
            <a:ext cx="51124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ES" sz="2000" dirty="0">
                <a:solidFill>
                  <a:srgbClr val="002060"/>
                </a:solidFill>
                <a:latin typeface="+mj-lt"/>
              </a:rPr>
              <a:t>Elementos sustantivos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B1C4F9-8C80-4E94-A409-D19AF59D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MODELO DE EDUCACIÓN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Competencias Archivísticas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C17497-A264-443D-8D49-83767B844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8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E9865B4B-E6C8-4406-B559-20204C3D1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>
            <a:extLst>
              <a:ext uri="{FF2B5EF4-FFF2-40B4-BE49-F238E27FC236}">
                <a16:creationId xmlns:a16="http://schemas.microsoft.com/office/drawing/2014/main" id="{3B3692B8-6999-47E7-8A65-019A324EE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78" y="1589104"/>
            <a:ext cx="7230254" cy="473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uadroTexto 2">
            <a:extLst>
              <a:ext uri="{FF2B5EF4-FFF2-40B4-BE49-F238E27FC236}">
                <a16:creationId xmlns:a16="http://schemas.microsoft.com/office/drawing/2014/main" id="{A28A37CF-E399-402E-A974-18D5D8F8D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753" y="3585047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ES" sz="1800" b="1" dirty="0">
                <a:solidFill>
                  <a:srgbClr val="660066"/>
                </a:solidFill>
              </a:rPr>
              <a:t>Evans, N. (2016)</a:t>
            </a:r>
          </a:p>
        </p:txBody>
      </p:sp>
      <p:sp>
        <p:nvSpPr>
          <p:cNvPr id="7172" name="CuadroTexto 3">
            <a:extLst>
              <a:ext uri="{FF2B5EF4-FFF2-40B4-BE49-F238E27FC236}">
                <a16:creationId xmlns:a16="http://schemas.microsoft.com/office/drawing/2014/main" id="{C7BFEC00-B6DF-4D78-BE28-3BF77EB0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1272682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ES" sz="2800" dirty="0">
                <a:solidFill>
                  <a:srgbClr val="002060"/>
                </a:solidFill>
                <a:latin typeface="+mj-lt"/>
              </a:rPr>
              <a:t>Tendencias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E66F96-9C8F-46B5-BE65-3A838102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MODELO DE EDUCACIÓN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Competencias Archivísticas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6DA05D4-EEF7-4FC6-957A-6D3C0C7E1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9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A76E8765-FED9-4963-BDCB-9271ADB8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638D1B3-3BFB-483A-851A-CCEFAB7A6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706692"/>
              </p:ext>
            </p:extLst>
          </p:nvPr>
        </p:nvGraphicFramePr>
        <p:xfrm>
          <a:off x="1395757" y="1147431"/>
          <a:ext cx="9588879" cy="530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CuadroTexto 2">
            <a:extLst>
              <a:ext uri="{FF2B5EF4-FFF2-40B4-BE49-F238E27FC236}">
                <a16:creationId xmlns:a16="http://schemas.microsoft.com/office/drawing/2014/main" id="{1DC55DF1-4B58-4773-AD0C-27B925B7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996" y="1701109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ES" sz="2800" b="1" dirty="0">
                <a:solidFill>
                  <a:srgbClr val="002060"/>
                </a:solidFill>
              </a:rPr>
              <a:t>BI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247086-74CF-4B4E-8823-D5113915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MODELO DE EDUCACIÓN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Competencias Archivísticas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CB849E-EF07-4BA5-B71C-3ECCEBE22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8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56DC3F2D-912E-4BF5-87A7-5B49BAE3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F90909-DD4C-44DC-995A-8369C56A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1026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37CE5086-F34D-4C6C-9278-0ED746EB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2" y="326614"/>
            <a:ext cx="1239013" cy="12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11D8AD85-5EDE-4864-951B-9C4371DBF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257021"/>
            <a:ext cx="4358936" cy="11079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ES" sz="2400" dirty="0">
                <a:solidFill>
                  <a:schemeClr val="bg1"/>
                </a:solidFill>
                <a:latin typeface="+mj-lt"/>
              </a:rPr>
              <a:t>	</a:t>
            </a:r>
          </a:p>
          <a:p>
            <a:pPr lvl="2">
              <a:spcBef>
                <a:spcPct val="0"/>
              </a:spcBef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AGENDA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0B89152-4B72-4A83-BAE3-CE2EDAB46E6E}"/>
              </a:ext>
            </a:extLst>
          </p:cNvPr>
          <p:cNvCxnSpPr>
            <a:cxnSpLocks/>
          </p:cNvCxnSpPr>
          <p:nvPr/>
        </p:nvCxnSpPr>
        <p:spPr>
          <a:xfrm>
            <a:off x="8637973" y="612565"/>
            <a:ext cx="0" cy="4438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24FB732-33E2-426F-9927-BFE6898B388B}"/>
              </a:ext>
            </a:extLst>
          </p:cNvPr>
          <p:cNvSpPr txBox="1"/>
          <p:nvPr/>
        </p:nvSpPr>
        <p:spPr>
          <a:xfrm>
            <a:off x="2254928" y="1811044"/>
            <a:ext cx="9383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+mj-lt"/>
              </a:rPr>
              <a:t>1. Función Archivística en México.</a:t>
            </a:r>
          </a:p>
          <a:p>
            <a:r>
              <a:rPr lang="es-CO" sz="2400" dirty="0">
                <a:latin typeface="+mj-lt"/>
              </a:rPr>
              <a:t>2. Contexto.</a:t>
            </a:r>
          </a:p>
          <a:p>
            <a:r>
              <a:rPr lang="es-CO" sz="2400" dirty="0">
                <a:latin typeface="+mj-lt"/>
              </a:rPr>
              <a:t>3. Funciones sustantivas de la Universidad.</a:t>
            </a:r>
          </a:p>
          <a:p>
            <a:r>
              <a:rPr lang="es-CO" sz="2400" dirty="0">
                <a:latin typeface="+mj-lt"/>
              </a:rPr>
              <a:t>4. Tipologías documentales.</a:t>
            </a:r>
          </a:p>
          <a:p>
            <a:r>
              <a:rPr lang="es-CO" sz="2400" dirty="0">
                <a:latin typeface="+mj-lt"/>
              </a:rPr>
              <a:t>5. Comité de Transparencia.</a:t>
            </a:r>
          </a:p>
          <a:p>
            <a:r>
              <a:rPr lang="es-CO" sz="2400" dirty="0">
                <a:latin typeface="+mj-lt"/>
              </a:rPr>
              <a:t>6. Responsabilidad de los sujetos obligados.</a:t>
            </a:r>
          </a:p>
          <a:p>
            <a:r>
              <a:rPr lang="es-CO" sz="2400" dirty="0">
                <a:latin typeface="+mj-lt"/>
              </a:rPr>
              <a:t>7. Responsabilidad en la formación.</a:t>
            </a:r>
          </a:p>
          <a:p>
            <a:r>
              <a:rPr lang="es-CO" sz="2400" dirty="0">
                <a:latin typeface="+mj-lt"/>
              </a:rPr>
              <a:t>8. Desarrollo de Capacidades.</a:t>
            </a:r>
          </a:p>
          <a:p>
            <a:r>
              <a:rPr lang="es-CO" sz="2400" dirty="0">
                <a:latin typeface="+mj-lt"/>
              </a:rPr>
              <a:t>9. Desarrollo de Competencias Ciudadanas.</a:t>
            </a:r>
          </a:p>
          <a:p>
            <a:r>
              <a:rPr lang="es-CO" sz="2400" dirty="0">
                <a:latin typeface="+mj-lt"/>
              </a:rPr>
              <a:t>10. Desarrollo de Competencias Archivísticas.</a:t>
            </a:r>
          </a:p>
        </p:txBody>
      </p:sp>
    </p:spTree>
    <p:extLst>
      <p:ext uri="{BB962C8B-B14F-4D97-AF65-F5344CB8AC3E}">
        <p14:creationId xmlns:p14="http://schemas.microsoft.com/office/powerpoint/2010/main" val="337132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o 6">
            <a:extLst>
              <a:ext uri="{FF2B5EF4-FFF2-40B4-BE49-F238E27FC236}">
                <a16:creationId xmlns:a16="http://schemas.microsoft.com/office/drawing/2014/main" id="{45DA9136-45E8-4A76-BD3B-5F37F94E5AD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836613"/>
            <a:ext cx="8459788" cy="6337300"/>
            <a:chOff x="467544" y="692696"/>
            <a:chExt cx="7992888" cy="5733256"/>
          </a:xfrm>
        </p:grpSpPr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0FB62A39-9270-4500-8AEF-CD9763AFC918}"/>
                </a:ext>
              </a:extLst>
            </p:cNvPr>
            <p:cNvGraphicFramePr/>
            <p:nvPr/>
          </p:nvGraphicFramePr>
          <p:xfrm>
            <a:off x="467544" y="692696"/>
            <a:ext cx="7992888" cy="5733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70F27179-7697-4201-8918-1BCC390972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7958388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0243" name="CuadroTexto 7">
            <a:extLst>
              <a:ext uri="{FF2B5EF4-FFF2-40B4-BE49-F238E27FC236}">
                <a16:creationId xmlns:a16="http://schemas.microsoft.com/office/drawing/2014/main" id="{21756F17-6F7C-4B90-9D4C-B6B814E4D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412876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ES" sz="1800"/>
              <a:t>Perfil del Profesional de la Información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9A207B-CF15-4E36-8DE8-05727E15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MODELO DE EDUCACIÓN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Competencias Archivísticas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FD4E329-0901-4292-B1EB-4F00CE2D0E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11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2617D31E-B844-422F-B4FA-AB2ED9B7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E0003E2-AFA8-47BA-90FF-B31F38F93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084814"/>
              </p:ext>
            </p:extLst>
          </p:nvPr>
        </p:nvGraphicFramePr>
        <p:xfrm>
          <a:off x="2759967" y="727969"/>
          <a:ext cx="7165268" cy="578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CuadroTexto 2">
            <a:extLst>
              <a:ext uri="{FF2B5EF4-FFF2-40B4-BE49-F238E27FC236}">
                <a16:creationId xmlns:a16="http://schemas.microsoft.com/office/drawing/2014/main" id="{2639075C-4F92-4176-9D9C-77BFDAD7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563" y="2023076"/>
            <a:ext cx="273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rgbClr val="0070C0"/>
                </a:solidFill>
                <a:latin typeface="+mj-lt"/>
              </a:rPr>
              <a:t>NÚCLEOS FORMATIVOS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82E7FB-CB5F-49EA-BB35-EB6CC076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MODELO DE EDUCACIÓN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Competencias Archivísticas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18E19E-EDF5-464E-8F5E-944F0469D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8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854DBE6B-3ACA-47B5-BD12-BEF8C68D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F7B7DB-8730-4A20-8E04-98E517A9E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043719"/>
              </p:ext>
            </p:extLst>
          </p:nvPr>
        </p:nvGraphicFramePr>
        <p:xfrm>
          <a:off x="2164167" y="957932"/>
          <a:ext cx="8631079" cy="5573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CuadroTexto 2">
            <a:extLst>
              <a:ext uri="{FF2B5EF4-FFF2-40B4-BE49-F238E27FC236}">
                <a16:creationId xmlns:a16="http://schemas.microsoft.com/office/drawing/2014/main" id="{276568E6-5332-44E1-8B1B-E5DF90D1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2908424"/>
            <a:ext cx="367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ES" sz="3600" dirty="0">
                <a:solidFill>
                  <a:srgbClr val="0070C0"/>
                </a:solidFill>
                <a:latin typeface="+mj-lt"/>
              </a:rPr>
              <a:t>Estrategias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2196D-EAE9-4B00-A12D-321407550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MODELO DE EDUCACIÓN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Competencias Archivísticas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EBAB3D-13E6-4EF8-BA54-1993A07C9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8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A07A1240-EF42-4888-99B6-9BE0C85B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b="4492"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8889" y="2331008"/>
            <a:ext cx="9833499" cy="1370981"/>
          </a:xfrm>
        </p:spPr>
        <p:txBody>
          <a:bodyPr>
            <a:no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“El papel que tienen las universidades: como sujetos obligados y como formadoras de capital humano”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0532" y="4106084"/>
            <a:ext cx="9144000" cy="2102445"/>
          </a:xfrm>
        </p:spPr>
        <p:txBody>
          <a:bodyPr>
            <a:normAutofit lnSpcReduction="10000"/>
          </a:bodyPr>
          <a:lstStyle/>
          <a:p>
            <a:pPr algn="r"/>
            <a:r>
              <a:rPr lang="es-CO" sz="1800" dirty="0">
                <a:solidFill>
                  <a:schemeClr val="bg1"/>
                </a:solidFill>
                <a:latin typeface="+mj-lt"/>
              </a:rPr>
              <a:t>Nelson Javier Pulido Daza</a:t>
            </a:r>
          </a:p>
          <a:p>
            <a:pPr algn="r"/>
            <a:r>
              <a:rPr lang="es-CO" sz="1800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njpulido@unisalle.edu.co</a:t>
            </a:r>
            <a:endParaRPr lang="es-CO" sz="18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s-CO" sz="1800" dirty="0">
                <a:solidFill>
                  <a:schemeClr val="bg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nelsonpulido94@Gmail.com</a:t>
            </a:r>
            <a:endParaRPr lang="es-CO" sz="18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s-CO" sz="1800" dirty="0">
                <a:solidFill>
                  <a:schemeClr val="bg1"/>
                </a:solidFill>
                <a:latin typeface="+mj-lt"/>
              </a:rPr>
              <a:t>Programa de Sistemas de Información, Bibliotecología y Archivística</a:t>
            </a:r>
          </a:p>
          <a:p>
            <a:pPr algn="r"/>
            <a:r>
              <a:rPr lang="es-CO" sz="1800" dirty="0">
                <a:solidFill>
                  <a:schemeClr val="bg1"/>
                </a:solidFill>
                <a:latin typeface="+mj-lt"/>
              </a:rPr>
              <a:t>Maestría en Gestión Documental y Administración de Archivos</a:t>
            </a:r>
          </a:p>
          <a:p>
            <a:pPr algn="r"/>
            <a:r>
              <a:rPr lang="es-CO" sz="1800" dirty="0">
                <a:solidFill>
                  <a:schemeClr val="bg1"/>
                </a:solidFill>
                <a:latin typeface="+mj-lt"/>
              </a:rPr>
              <a:t>Universidad de La Salle</a:t>
            </a:r>
          </a:p>
        </p:txBody>
      </p:sp>
    </p:spTree>
    <p:extLst>
      <p:ext uri="{BB962C8B-B14F-4D97-AF65-F5344CB8AC3E}">
        <p14:creationId xmlns:p14="http://schemas.microsoft.com/office/powerpoint/2010/main" val="239871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95E2C84-D5C8-414A-AB89-EE582BE8A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321061"/>
              </p:ext>
            </p:extLst>
          </p:nvPr>
        </p:nvGraphicFramePr>
        <p:xfrm>
          <a:off x="2178376" y="1709738"/>
          <a:ext cx="9176165" cy="456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2">
            <a:extLst>
              <a:ext uri="{FF2B5EF4-FFF2-40B4-BE49-F238E27FC236}">
                <a16:creationId xmlns:a16="http://schemas.microsoft.com/office/drawing/2014/main" id="{2E9CC7FA-B157-4469-B0BE-7ED936D12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MARCO LEGAL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Función archivística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5A69F2-4144-48C9-9B67-63E2CF3E5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8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44A602F4-A0D1-46EA-8EF5-0C28C841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5948FC8-5197-4726-9179-37A829452BDF}"/>
              </a:ext>
            </a:extLst>
          </p:cNvPr>
          <p:cNvSpPr/>
          <p:nvPr/>
        </p:nvSpPr>
        <p:spPr>
          <a:xfrm>
            <a:off x="2169110" y="2270067"/>
            <a:ext cx="8537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/>
            <a:r>
              <a:rPr lang="es-CO" b="1" dirty="0">
                <a:solidFill>
                  <a:srgbClr val="000000"/>
                </a:solidFill>
                <a:latin typeface="+mj-lt"/>
              </a:rPr>
              <a:t>Artículo 6.</a:t>
            </a:r>
            <a:r>
              <a:rPr lang="es-CO" dirty="0">
                <a:solidFill>
                  <a:srgbClr val="000000"/>
                </a:solidFill>
                <a:latin typeface="+mj-lt"/>
              </a:rPr>
              <a:t> Toda persona tiene derecho al libre acceso a información plural y oportuna, así como a buscar, recibir y difundir información e ideas de toda índole por cualquier medio de expresión.</a:t>
            </a:r>
            <a:endParaRPr lang="es-CO" sz="1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83F02F-5F6E-4FE7-9EF3-3CBB38968D16}"/>
              </a:ext>
            </a:extLst>
          </p:cNvPr>
          <p:cNvSpPr txBox="1"/>
          <p:nvPr/>
        </p:nvSpPr>
        <p:spPr>
          <a:xfrm>
            <a:off x="2169110" y="1686758"/>
            <a:ext cx="534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Constitución Política de los Estados Unidos Mexicanos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E0A215-8BE1-4EE5-A3A3-0FDF689E4B87}"/>
              </a:ext>
            </a:extLst>
          </p:cNvPr>
          <p:cNvSpPr/>
          <p:nvPr/>
        </p:nvSpPr>
        <p:spPr>
          <a:xfrm>
            <a:off x="2169109" y="3647080"/>
            <a:ext cx="8537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latin typeface="+mj-lt"/>
              </a:rPr>
              <a:t>Artículo 6. </a:t>
            </a:r>
            <a:r>
              <a:rPr lang="es-CO" dirty="0">
                <a:latin typeface="+mj-lt"/>
              </a:rPr>
              <a:t>Toda persona tiene derecho de acceso a la información, sin discriminación, por motivo alguno. Está prohibida toda discriminación que menoscabe o anule la transparencia o acceso a la información pública en posesión de los sujetos obligados. </a:t>
            </a:r>
            <a:endParaRPr lang="es-ES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8872FA-821C-4A29-891F-DA6DA3DE3DC2}"/>
              </a:ext>
            </a:extLst>
          </p:cNvPr>
          <p:cNvSpPr txBox="1"/>
          <p:nvPr/>
        </p:nvSpPr>
        <p:spPr>
          <a:xfrm>
            <a:off x="2169109" y="3248890"/>
            <a:ext cx="870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70C0"/>
                </a:solidFill>
                <a:latin typeface="+mj-lt"/>
              </a:rPr>
              <a:t>Ley de transparencia y acceso a la información pública del estado de puebla</a:t>
            </a:r>
            <a:r>
              <a:rPr lang="es-CO" dirty="0">
                <a:latin typeface="+mj-lt"/>
              </a:rPr>
              <a:t>.</a:t>
            </a:r>
            <a:endParaRPr lang="es-ES" dirty="0"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9CE8C8-65F5-4FFD-9671-2DB0090C168F}"/>
              </a:ext>
            </a:extLst>
          </p:cNvPr>
          <p:cNvSpPr/>
          <p:nvPr/>
        </p:nvSpPr>
        <p:spPr>
          <a:xfrm>
            <a:off x="2790548" y="4793954"/>
            <a:ext cx="791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0B050"/>
                </a:solidFill>
                <a:latin typeface="+mj-lt"/>
              </a:rPr>
              <a:t>• </a:t>
            </a:r>
            <a:r>
              <a:rPr lang="es-CO" b="1" dirty="0">
                <a:solidFill>
                  <a:srgbClr val="00B050"/>
                </a:solidFill>
                <a:latin typeface="+mj-lt"/>
              </a:rPr>
              <a:t>Cada sujeto obligado debe contar con un Comité de Transparencia </a:t>
            </a:r>
            <a:r>
              <a:rPr lang="es-CO" dirty="0">
                <a:solidFill>
                  <a:srgbClr val="00B050"/>
                </a:solidFill>
                <a:latin typeface="+mj-lt"/>
              </a:rPr>
              <a:t>que impulsará mejores prácticas en la materia y que supervisará la reserva de la información y el procedimiento de derecho de acceso a la información. </a:t>
            </a:r>
            <a:endParaRPr lang="es-E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20D2F787-674E-45F4-8EF4-459D5418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MARCO LEGAL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Elementos de Contexto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75BE8C-D31E-4B9E-B941-934FF5BA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9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E8922078-8996-4393-A122-86991570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7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">
            <a:extLst>
              <a:ext uri="{FF2B5EF4-FFF2-40B4-BE49-F238E27FC236}">
                <a16:creationId xmlns:a16="http://schemas.microsoft.com/office/drawing/2014/main" id="{20D2F787-674E-45F4-8EF4-459D5418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64741"/>
            <a:ext cx="4358936" cy="8925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MARCO LEGAL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600" dirty="0">
                <a:solidFill>
                  <a:schemeClr val="bg1"/>
                </a:solidFill>
                <a:latin typeface="+mj-lt"/>
              </a:rPr>
              <a:t>Obligaciones de Transparencia  - Universidades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75BE8C-D31E-4B9E-B941-934FF5BA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9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E8922078-8996-4393-A122-86991570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AB01333-1DB3-4E81-B89F-79FF51C95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55882"/>
              </p:ext>
            </p:extLst>
          </p:nvPr>
        </p:nvGraphicFramePr>
        <p:xfrm>
          <a:off x="1908699" y="1494624"/>
          <a:ext cx="964115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0575">
                  <a:extLst>
                    <a:ext uri="{9D8B030D-6E8A-4147-A177-3AD203B41FA5}">
                      <a16:colId xmlns:a16="http://schemas.microsoft.com/office/drawing/2014/main" val="2062015625"/>
                    </a:ext>
                  </a:extLst>
                </a:gridCol>
                <a:gridCol w="4820575">
                  <a:extLst>
                    <a:ext uri="{9D8B030D-6E8A-4147-A177-3AD203B41FA5}">
                      <a16:colId xmlns:a16="http://schemas.microsoft.com/office/drawing/2014/main" val="468736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+mj-lt"/>
                        </a:rPr>
                        <a:t>OBLIGACIONES COMUNES – Art. 70 LGT</a:t>
                      </a:r>
                      <a:endParaRPr lang="es-E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+mj-lt"/>
                        </a:rPr>
                        <a:t>OBLIGACIONES ESPECIFICAS – Art. 75 LGT</a:t>
                      </a:r>
                      <a:endParaRPr lang="es-ES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82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s-MX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marco normativo</a:t>
                      </a:r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aplicable al sujeto obligado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MX" sz="1800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planes y programas de estudio 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093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 </a:t>
                      </a:r>
                      <a:r>
                        <a:rPr lang="es-MX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estructura orgánica</a:t>
                      </a:r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completa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s-MX" sz="1800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procedimientos administrativos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839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</a:t>
                      </a:r>
                      <a:r>
                        <a:rPr lang="es-MX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metas y objetivos</a:t>
                      </a:r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s-MX" sz="1800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remuneración de los profesores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86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s-MX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directorio</a:t>
                      </a:r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todos los Servidores Públicos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s-MX" sz="1800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 de los profesores con licencia o en año sabático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s-MX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información de los programas de subsidios, estímulos y apoyos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listado de las </a:t>
                      </a:r>
                      <a:r>
                        <a:rPr lang="es-MX" sz="1800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becas y apoyos que otorgan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2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s-MX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información curricular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</a:t>
                      </a:r>
                      <a:r>
                        <a:rPr lang="es-MX" sz="1800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convocatorias de los concursos de oposición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06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s-MX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información financiera sobre el presupuesto 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s-MX" sz="1800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procesos de selección de los consejos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5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</a:t>
                      </a:r>
                      <a:r>
                        <a:rPr lang="es-MX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concesiones, contratos, convenios, permisos, licencias o autorizaciones otorgados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evaluaciones del cuerpo docente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6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</a:t>
                      </a:r>
                      <a:r>
                        <a:rPr lang="es-MX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actas</a:t>
                      </a:r>
                      <a:r>
                        <a:rPr lang="es-MX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sesiones ordinarias y extraordinarias de los </a:t>
                      </a:r>
                      <a:r>
                        <a:rPr lang="es-MX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consejos consultivos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s-MX" sz="1800" b="1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listado de instituciones incorporadas y requisitos de incorporación</a:t>
                      </a:r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9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88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2">
            <a:extLst>
              <a:ext uri="{FF2B5EF4-FFF2-40B4-BE49-F238E27FC236}">
                <a16:creationId xmlns:a16="http://schemas.microsoft.com/office/drawing/2014/main" id="{292C16AC-52FC-4A41-A14D-690457FAF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FUNCIONES SUSTANTIVAS DE LA UNIVERSIDAD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F90909-DD4C-44DC-995A-8369C56A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1026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37CE5086-F34D-4C6C-9278-0ED746EB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DAA4978-32BA-4E6E-ACC8-0DE82C96A093}"/>
              </a:ext>
            </a:extLst>
          </p:cNvPr>
          <p:cNvSpPr txBox="1">
            <a:spLocks/>
          </p:cNvSpPr>
          <p:nvPr/>
        </p:nvSpPr>
        <p:spPr>
          <a:xfrm>
            <a:off x="3864767" y="2276583"/>
            <a:ext cx="2212630" cy="407273"/>
          </a:xfrm>
          <a:prstGeom prst="rect">
            <a:avLst/>
          </a:prstGeom>
        </p:spPr>
        <p:txBody>
          <a:bodyPr lIns="182832" tIns="91416" rIns="182832" bIns="91416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ea typeface="Open Sans Light" panose="020B0306030504020204" pitchFamily="34" charset="0"/>
                <a:cs typeface="Lato Black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none" dirty="0">
                <a:solidFill>
                  <a:schemeClr val="tx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Administración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103A2E8-B891-4C28-BA83-5765D3E0ACF1}"/>
              </a:ext>
            </a:extLst>
          </p:cNvPr>
          <p:cNvSpPr txBox="1">
            <a:spLocks/>
          </p:cNvSpPr>
          <p:nvPr/>
        </p:nvSpPr>
        <p:spPr>
          <a:xfrm>
            <a:off x="6114604" y="2615797"/>
            <a:ext cx="1663714" cy="371325"/>
          </a:xfrm>
          <a:prstGeom prst="rect">
            <a:avLst/>
          </a:prstGeom>
        </p:spPr>
        <p:txBody>
          <a:bodyPr lIns="182832" tIns="91416" rIns="182832" bIns="91416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ea typeface="Open Sans Light" panose="020B0306030504020204" pitchFamily="34" charset="0"/>
                <a:cs typeface="Lato Black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cap="none" dirty="0">
                <a:solidFill>
                  <a:schemeClr val="tx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Gobierno</a:t>
            </a:r>
            <a:endParaRPr lang="en-US" sz="2000" dirty="0">
              <a:solidFill>
                <a:schemeClr val="tx1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678240E-5BB0-4F75-8433-84E8B1C3C702}"/>
              </a:ext>
            </a:extLst>
          </p:cNvPr>
          <p:cNvSpPr txBox="1">
            <a:spLocks/>
          </p:cNvSpPr>
          <p:nvPr/>
        </p:nvSpPr>
        <p:spPr>
          <a:xfrm>
            <a:off x="2376223" y="4334974"/>
            <a:ext cx="2212630" cy="512892"/>
          </a:xfrm>
          <a:prstGeom prst="rect">
            <a:avLst/>
          </a:prstGeom>
        </p:spPr>
        <p:txBody>
          <a:bodyPr lIns="182832" tIns="91416" rIns="182832" bIns="91416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ea typeface="Open Sans Light" panose="020B0306030504020204" pitchFamily="34" charset="0"/>
                <a:cs typeface="Lato Black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cap="none" dirty="0">
                <a:solidFill>
                  <a:schemeClr val="tx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Extensión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9FFEF39-69B1-443D-978A-8875421BF8FF}"/>
              </a:ext>
            </a:extLst>
          </p:cNvPr>
          <p:cNvSpPr txBox="1">
            <a:spLocks/>
          </p:cNvSpPr>
          <p:nvPr/>
        </p:nvSpPr>
        <p:spPr>
          <a:xfrm>
            <a:off x="6531231" y="4591420"/>
            <a:ext cx="1783783" cy="512892"/>
          </a:xfrm>
          <a:prstGeom prst="rect">
            <a:avLst/>
          </a:prstGeom>
        </p:spPr>
        <p:txBody>
          <a:bodyPr lIns="182832" tIns="91416" rIns="182832" bIns="91416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ea typeface="Open Sans Light" panose="020B0306030504020204" pitchFamily="34" charset="0"/>
                <a:cs typeface="Lato Black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cap="none" dirty="0">
                <a:solidFill>
                  <a:schemeClr val="tx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Difusión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1E72623-5973-49C8-B5CD-9BCC33CD0ED5}"/>
              </a:ext>
            </a:extLst>
          </p:cNvPr>
          <p:cNvSpPr txBox="1">
            <a:spLocks/>
          </p:cNvSpPr>
          <p:nvPr/>
        </p:nvSpPr>
        <p:spPr>
          <a:xfrm>
            <a:off x="4831579" y="3478669"/>
            <a:ext cx="2082519" cy="512892"/>
          </a:xfrm>
          <a:prstGeom prst="rect">
            <a:avLst/>
          </a:prstGeom>
        </p:spPr>
        <p:txBody>
          <a:bodyPr lIns="182832" tIns="91416" rIns="182832" bIns="91416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ea typeface="Open Sans Light" panose="020B0306030504020204" pitchFamily="34" charset="0"/>
                <a:cs typeface="Lato Black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cap="none" dirty="0">
                <a:solidFill>
                  <a:schemeClr val="tx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Investigación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A956792-B71B-43AC-91EE-9CE20FADD3AD}"/>
              </a:ext>
            </a:extLst>
          </p:cNvPr>
          <p:cNvSpPr txBox="1">
            <a:spLocks/>
          </p:cNvSpPr>
          <p:nvPr/>
        </p:nvSpPr>
        <p:spPr>
          <a:xfrm>
            <a:off x="4701468" y="1430513"/>
            <a:ext cx="2212630" cy="512892"/>
          </a:xfrm>
          <a:prstGeom prst="rect">
            <a:avLst/>
          </a:prstGeom>
        </p:spPr>
        <p:txBody>
          <a:bodyPr lIns="182832" tIns="91416" rIns="182832" bIns="91416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ea typeface="Open Sans Light" panose="020B0306030504020204" pitchFamily="34" charset="0"/>
                <a:cs typeface="Lato Black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cap="none" dirty="0">
                <a:solidFill>
                  <a:schemeClr val="tx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Docencia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495C981-FF4E-4C79-BE4F-8465300F36A6}"/>
              </a:ext>
            </a:extLst>
          </p:cNvPr>
          <p:cNvGrpSpPr/>
          <p:nvPr/>
        </p:nvGrpSpPr>
        <p:grpSpPr>
          <a:xfrm>
            <a:off x="2632324" y="616203"/>
            <a:ext cx="6481027" cy="5343069"/>
            <a:chOff x="2443399" y="669469"/>
            <a:chExt cx="6481027" cy="5343069"/>
          </a:xfrm>
        </p:grpSpPr>
        <p:sp>
          <p:nvSpPr>
            <p:cNvPr id="19" name="Google Shape;251;p24">
              <a:extLst>
                <a:ext uri="{FF2B5EF4-FFF2-40B4-BE49-F238E27FC236}">
                  <a16:creationId xmlns:a16="http://schemas.microsoft.com/office/drawing/2014/main" id="{74187155-7CBE-4885-82CB-06CE501C8176}"/>
                </a:ext>
              </a:extLst>
            </p:cNvPr>
            <p:cNvSpPr/>
            <p:nvPr/>
          </p:nvSpPr>
          <p:spPr>
            <a:xfrm>
              <a:off x="2443399" y="2083540"/>
              <a:ext cx="4020656" cy="3816041"/>
            </a:xfrm>
            <a:prstGeom prst="ellipse">
              <a:avLst/>
            </a:prstGeom>
            <a:noFill/>
            <a:ln w="76200" cap="flat" cmpd="sng">
              <a:solidFill>
                <a:srgbClr val="94BF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algn="ctr" defTabSz="1828434"/>
              <a:endParaRPr sz="9598" b="1" dirty="0">
                <a:solidFill>
                  <a:srgbClr val="3B8D6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0" name="Google Shape;252;p24">
              <a:extLst>
                <a:ext uri="{FF2B5EF4-FFF2-40B4-BE49-F238E27FC236}">
                  <a16:creationId xmlns:a16="http://schemas.microsoft.com/office/drawing/2014/main" id="{9268ED68-C5B3-45A1-B220-450833E2F85A}"/>
                </a:ext>
              </a:extLst>
            </p:cNvPr>
            <p:cNvSpPr/>
            <p:nvPr/>
          </p:nvSpPr>
          <p:spPr>
            <a:xfrm>
              <a:off x="4903770" y="2180908"/>
              <a:ext cx="4020656" cy="3831630"/>
            </a:xfrm>
            <a:prstGeom prst="ellipse">
              <a:avLst/>
            </a:prstGeom>
            <a:noFill/>
            <a:ln w="76200" cap="flat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algn="ctr" defTabSz="1828434"/>
              <a:endParaRPr sz="9598" b="1" dirty="0">
                <a:solidFill>
                  <a:srgbClr val="18637B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1" name="Google Shape;259;p24">
              <a:extLst>
                <a:ext uri="{FF2B5EF4-FFF2-40B4-BE49-F238E27FC236}">
                  <a16:creationId xmlns:a16="http://schemas.microsoft.com/office/drawing/2014/main" id="{9689ACBC-E9DC-41D1-A3AD-76944A1A1CFE}"/>
                </a:ext>
              </a:extLst>
            </p:cNvPr>
            <p:cNvSpPr/>
            <p:nvPr/>
          </p:nvSpPr>
          <p:spPr>
            <a:xfrm>
              <a:off x="3757662" y="669469"/>
              <a:ext cx="4020656" cy="3816041"/>
            </a:xfrm>
            <a:prstGeom prst="ellipse">
              <a:avLst/>
            </a:prstGeom>
            <a:solidFill>
              <a:schemeClr val="accent5">
                <a:lumMod val="75000"/>
                <a:alpha val="20380"/>
              </a:schemeClr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 algn="ctr" defTabSz="1828434"/>
              <a:endParaRPr sz="9598" b="1" dirty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2">
            <a:extLst>
              <a:ext uri="{FF2B5EF4-FFF2-40B4-BE49-F238E27FC236}">
                <a16:creationId xmlns:a16="http://schemas.microsoft.com/office/drawing/2014/main" id="{45DC94F6-2759-43FF-85F1-25CD0330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TIPOLOGIAS DOCUMENTALES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DE LA UNIVERSIDAD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1CC6C5A-99D5-4049-AFA0-96253B5A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21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D2E60465-815A-49CF-B164-EB3760218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5">
            <a:extLst>
              <a:ext uri="{FF2B5EF4-FFF2-40B4-BE49-F238E27FC236}">
                <a16:creationId xmlns:a16="http://schemas.microsoft.com/office/drawing/2014/main" id="{745762AA-4A5C-4F55-8703-8CEE57B2C6B7}"/>
              </a:ext>
            </a:extLst>
          </p:cNvPr>
          <p:cNvGrpSpPr/>
          <p:nvPr/>
        </p:nvGrpSpPr>
        <p:grpSpPr>
          <a:xfrm>
            <a:off x="4396421" y="2344711"/>
            <a:ext cx="4488157" cy="2889964"/>
            <a:chOff x="3561557" y="2936567"/>
            <a:chExt cx="5068888" cy="3263902"/>
          </a:xfrm>
        </p:grpSpPr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49C16088-749B-4F0E-954D-5533FA1070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843338" y="4286737"/>
              <a:ext cx="1481138" cy="565150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rgbClr val="814E7E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A8CC53F5-D058-4D04-8FA4-34676DEACB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03638" y="3686662"/>
              <a:ext cx="738188" cy="1022350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rgbClr val="BA8E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11494F86-19E7-4B8E-85D6-EAF19A0D06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01257" y="4427231"/>
              <a:ext cx="742950" cy="1022350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814E7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E1BCA004-3A80-4388-96C4-E8E09BAB03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348957" y="4390718"/>
              <a:ext cx="2371725" cy="355600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rgbClr val="0095CD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9D919988-CCDF-4B65-B23E-F9DE49B8A7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52145" y="3484256"/>
              <a:ext cx="1184275" cy="981075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0095C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2F14E534-839A-4222-A33A-2BB07D8313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50557" y="4670118"/>
              <a:ext cx="1187450" cy="981075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95C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2545F98F-9ED8-4074-B819-4F71F93186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866731" y="4287530"/>
              <a:ext cx="1481138" cy="563563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324D5E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31C7E45E-3C11-4683-A35A-EB95E72897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750176" y="3686662"/>
              <a:ext cx="738188" cy="1022350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324D5E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2890717A-312A-46F5-9619-2D865067D5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747795" y="4427231"/>
              <a:ext cx="742950" cy="1022350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324D5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0CE00AAB-28DD-4DB0-A497-6B9B9C4F1F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469732" y="4390718"/>
              <a:ext cx="2371725" cy="355600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A1D48828-D19F-4393-991D-C5DF3A72BE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554788" y="3485049"/>
              <a:ext cx="1184275" cy="979488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7BB21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85A259D6-0A59-4074-8816-FEEA2F40C4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553201" y="4670912"/>
              <a:ext cx="1187450" cy="979488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rgbClr val="7BB21B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BD263C8C-3BC3-499E-933B-CEEAD3A500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74469" y="3242955"/>
              <a:ext cx="1630363" cy="1017588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F17C3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82">
              <a:extLst>
                <a:ext uri="{FF2B5EF4-FFF2-40B4-BE49-F238E27FC236}">
                  <a16:creationId xmlns:a16="http://schemas.microsoft.com/office/drawing/2014/main" id="{C237EDC8-ED5A-4D01-9CFF-B77AB54F35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72882" y="4874906"/>
              <a:ext cx="1633538" cy="1017588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F17C3F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83">
              <a:extLst>
                <a:ext uri="{FF2B5EF4-FFF2-40B4-BE49-F238E27FC236}">
                  <a16:creationId xmlns:a16="http://schemas.microsoft.com/office/drawing/2014/main" id="{276E8020-8778-42E0-A5D3-E5C821B06C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252620" y="4197043"/>
              <a:ext cx="12700" cy="742950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84">
              <a:extLst>
                <a:ext uri="{FF2B5EF4-FFF2-40B4-BE49-F238E27FC236}">
                  <a16:creationId xmlns:a16="http://schemas.microsoft.com/office/drawing/2014/main" id="{8AD835C5-FAEB-46DC-934D-46EFFCDDEC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28682" y="4166880"/>
              <a:ext cx="12700" cy="803275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85">
              <a:extLst>
                <a:ext uri="{FF2B5EF4-FFF2-40B4-BE49-F238E27FC236}">
                  <a16:creationId xmlns:a16="http://schemas.microsoft.com/office/drawing/2014/main" id="{8D699A79-3B8B-4D5F-B00E-17B3AC0E4E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26682" y="4197043"/>
              <a:ext cx="12700" cy="742950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6">
              <a:extLst>
                <a:ext uri="{FF2B5EF4-FFF2-40B4-BE49-F238E27FC236}">
                  <a16:creationId xmlns:a16="http://schemas.microsoft.com/office/drawing/2014/main" id="{561C1D57-6EE5-4D7B-AA7D-1B61B748D4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49032" y="4166880"/>
              <a:ext cx="12700" cy="803275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87">
              <a:extLst>
                <a:ext uri="{FF2B5EF4-FFF2-40B4-BE49-F238E27FC236}">
                  <a16:creationId xmlns:a16="http://schemas.microsoft.com/office/drawing/2014/main" id="{ACA48D88-78BC-4727-93A7-6D3329B6A8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83301" y="4059724"/>
              <a:ext cx="12700" cy="1017588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88">
              <a:extLst>
                <a:ext uri="{FF2B5EF4-FFF2-40B4-BE49-F238E27FC236}">
                  <a16:creationId xmlns:a16="http://schemas.microsoft.com/office/drawing/2014/main" id="{F53475BA-06E7-491E-973A-70B17EB197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663657" y="4343093"/>
              <a:ext cx="1481138" cy="452438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89">
              <a:extLst>
                <a:ext uri="{FF2B5EF4-FFF2-40B4-BE49-F238E27FC236}">
                  <a16:creationId xmlns:a16="http://schemas.microsoft.com/office/drawing/2014/main" id="{55AC1329-7E5B-4D2E-8D60-10A651ED37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12781" y="4424055"/>
              <a:ext cx="1481138" cy="290513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90">
              <a:extLst>
                <a:ext uri="{FF2B5EF4-FFF2-40B4-BE49-F238E27FC236}">
                  <a16:creationId xmlns:a16="http://schemas.microsoft.com/office/drawing/2014/main" id="{EF027BCF-C42E-46A4-A4C9-53167BA199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66657" y="4384368"/>
              <a:ext cx="2371725" cy="36830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91">
              <a:extLst>
                <a:ext uri="{FF2B5EF4-FFF2-40B4-BE49-F238E27FC236}">
                  <a16:creationId xmlns:a16="http://schemas.microsoft.com/office/drawing/2014/main" id="{B577D056-001D-4F39-8A7F-D21536E98D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568157" y="4471681"/>
              <a:ext cx="2371725" cy="193675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92">
              <a:extLst>
                <a:ext uri="{FF2B5EF4-FFF2-40B4-BE49-F238E27FC236}">
                  <a16:creationId xmlns:a16="http://schemas.microsoft.com/office/drawing/2014/main" id="{930B5D4F-EEB5-4287-9827-1B35E11340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47207" y="4343093"/>
              <a:ext cx="1481138" cy="452438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93">
              <a:extLst>
                <a:ext uri="{FF2B5EF4-FFF2-40B4-BE49-F238E27FC236}">
                  <a16:creationId xmlns:a16="http://schemas.microsoft.com/office/drawing/2014/main" id="{9D56503C-0134-4731-AE0A-246250E82D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98081" y="4424055"/>
              <a:ext cx="1481138" cy="290513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94">
              <a:extLst>
                <a:ext uri="{FF2B5EF4-FFF2-40B4-BE49-F238E27FC236}">
                  <a16:creationId xmlns:a16="http://schemas.microsoft.com/office/drawing/2014/main" id="{EA31DA74-1C59-47A9-9D4B-74D60CCC78D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52825" y="4383574"/>
              <a:ext cx="2371725" cy="369888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95">
              <a:extLst>
                <a:ext uri="{FF2B5EF4-FFF2-40B4-BE49-F238E27FC236}">
                  <a16:creationId xmlns:a16="http://schemas.microsoft.com/office/drawing/2014/main" id="{6F7A5B94-ED8C-45F5-874E-806D46C1EE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252120" y="4471681"/>
              <a:ext cx="2371725" cy="193675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96">
              <a:extLst>
                <a:ext uri="{FF2B5EF4-FFF2-40B4-BE49-F238E27FC236}">
                  <a16:creationId xmlns:a16="http://schemas.microsoft.com/office/drawing/2014/main" id="{390FEA75-B8B7-47A9-A0F7-CFF2B90662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68863" y="4470886"/>
              <a:ext cx="3263900" cy="195263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97">
              <a:extLst>
                <a:ext uri="{FF2B5EF4-FFF2-40B4-BE49-F238E27FC236}">
                  <a16:creationId xmlns:a16="http://schemas.microsoft.com/office/drawing/2014/main" id="{03091FF3-FCA7-4C4D-9DA7-E7B923C219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43363" y="4474061"/>
              <a:ext cx="3263900" cy="18891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" name="TextBox 35">
            <a:extLst>
              <a:ext uri="{FF2B5EF4-FFF2-40B4-BE49-F238E27FC236}">
                <a16:creationId xmlns:a16="http://schemas.microsoft.com/office/drawing/2014/main" id="{A022CC70-B361-40A9-BBBA-25E70C0F6789}"/>
              </a:ext>
            </a:extLst>
          </p:cNvPr>
          <p:cNvSpPr txBox="1"/>
          <p:nvPr/>
        </p:nvSpPr>
        <p:spPr>
          <a:xfrm>
            <a:off x="6367330" y="3299025"/>
            <a:ext cx="534121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03</a:t>
            </a:r>
          </a:p>
        </p:txBody>
      </p:sp>
      <p:sp>
        <p:nvSpPr>
          <p:cNvPr id="53" name="TextBox 66">
            <a:extLst>
              <a:ext uri="{FF2B5EF4-FFF2-40B4-BE49-F238E27FC236}">
                <a16:creationId xmlns:a16="http://schemas.microsoft.com/office/drawing/2014/main" id="{746B1E47-4585-4E48-B1D3-69D8079800FE}"/>
              </a:ext>
            </a:extLst>
          </p:cNvPr>
          <p:cNvSpPr txBox="1"/>
          <p:nvPr/>
        </p:nvSpPr>
        <p:spPr>
          <a:xfrm>
            <a:off x="4551481" y="3291997"/>
            <a:ext cx="534121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01</a:t>
            </a:r>
          </a:p>
        </p:txBody>
      </p:sp>
      <p:sp>
        <p:nvSpPr>
          <p:cNvPr id="54" name="TextBox 67">
            <a:extLst>
              <a:ext uri="{FF2B5EF4-FFF2-40B4-BE49-F238E27FC236}">
                <a16:creationId xmlns:a16="http://schemas.microsoft.com/office/drawing/2014/main" id="{0BF8F36A-8C16-469F-A6DD-957BEE782342}"/>
              </a:ext>
            </a:extLst>
          </p:cNvPr>
          <p:cNvSpPr txBox="1"/>
          <p:nvPr/>
        </p:nvSpPr>
        <p:spPr>
          <a:xfrm>
            <a:off x="5438832" y="3291997"/>
            <a:ext cx="534121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02</a:t>
            </a:r>
          </a:p>
        </p:txBody>
      </p:sp>
      <p:sp>
        <p:nvSpPr>
          <p:cNvPr id="55" name="TextBox 68">
            <a:extLst>
              <a:ext uri="{FF2B5EF4-FFF2-40B4-BE49-F238E27FC236}">
                <a16:creationId xmlns:a16="http://schemas.microsoft.com/office/drawing/2014/main" id="{BE91902D-FD0F-4B76-9385-1738C4EDC90A}"/>
              </a:ext>
            </a:extLst>
          </p:cNvPr>
          <p:cNvSpPr txBox="1"/>
          <p:nvPr/>
        </p:nvSpPr>
        <p:spPr>
          <a:xfrm>
            <a:off x="7295829" y="3291997"/>
            <a:ext cx="534121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04</a:t>
            </a:r>
          </a:p>
        </p:txBody>
      </p:sp>
      <p:sp>
        <p:nvSpPr>
          <p:cNvPr id="56" name="TextBox 69">
            <a:extLst>
              <a:ext uri="{FF2B5EF4-FFF2-40B4-BE49-F238E27FC236}">
                <a16:creationId xmlns:a16="http://schemas.microsoft.com/office/drawing/2014/main" id="{6B886E95-41D8-4DEF-8C2F-BED0484399D0}"/>
              </a:ext>
            </a:extLst>
          </p:cNvPr>
          <p:cNvSpPr txBox="1"/>
          <p:nvPr/>
        </p:nvSpPr>
        <p:spPr>
          <a:xfrm>
            <a:off x="8183178" y="3291997"/>
            <a:ext cx="534121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05</a:t>
            </a:r>
          </a:p>
        </p:txBody>
      </p:sp>
      <p:sp>
        <p:nvSpPr>
          <p:cNvPr id="58" name="Rectangle 1436">
            <a:extLst>
              <a:ext uri="{FF2B5EF4-FFF2-40B4-BE49-F238E27FC236}">
                <a16:creationId xmlns:a16="http://schemas.microsoft.com/office/drawing/2014/main" id="{2C48F883-DDF9-40F6-9D92-342748751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517" y="3310566"/>
            <a:ext cx="2018123" cy="484748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/>
          <a:p>
            <a:pPr lvl="0" algn="r"/>
            <a:r>
              <a:rPr lang="es-CO" sz="1350" kern="0" dirty="0">
                <a:solidFill>
                  <a:srgbClr val="814E7E"/>
                </a:solidFill>
              </a:rPr>
              <a:t>Planes y Programas de Estudio</a:t>
            </a:r>
          </a:p>
        </p:txBody>
      </p:sp>
      <p:sp>
        <p:nvSpPr>
          <p:cNvPr id="60" name="Rectangle 1436">
            <a:extLst>
              <a:ext uri="{FF2B5EF4-FFF2-40B4-BE49-F238E27FC236}">
                <a16:creationId xmlns:a16="http://schemas.microsoft.com/office/drawing/2014/main" id="{E555F30D-E706-4533-B2E6-1950ADF4A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725" y="4793744"/>
            <a:ext cx="2018123" cy="276999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95CD"/>
                </a:solidFill>
                <a:effectLst/>
                <a:uLnTx/>
                <a:uFillTx/>
              </a:rPr>
              <a:t>Planes </a:t>
            </a:r>
            <a:r>
              <a: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0095CD"/>
                </a:solidFill>
                <a:effectLst/>
                <a:uLnTx/>
                <a:uFillTx/>
              </a:rPr>
              <a:t>Culturales</a:t>
            </a: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95CD"/>
              </a:solidFill>
              <a:effectLst/>
              <a:uLnTx/>
              <a:uFillTx/>
            </a:endParaRPr>
          </a:p>
        </p:txBody>
      </p:sp>
      <p:sp>
        <p:nvSpPr>
          <p:cNvPr id="63" name="Rectangle 1436">
            <a:extLst>
              <a:ext uri="{FF2B5EF4-FFF2-40B4-BE49-F238E27FC236}">
                <a16:creationId xmlns:a16="http://schemas.microsoft.com/office/drawing/2014/main" id="{89F997D1-5E9B-420A-BB76-AF9879EB5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948" y="1882235"/>
            <a:ext cx="2018123" cy="484748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17C3F"/>
                </a:solidFill>
                <a:effectLst/>
                <a:uLnTx/>
                <a:uFillTx/>
              </a:rPr>
              <a:t>Expedientes de los Estudiantes </a:t>
            </a:r>
          </a:p>
        </p:txBody>
      </p:sp>
      <p:sp>
        <p:nvSpPr>
          <p:cNvPr id="65" name="Oval 100">
            <a:extLst>
              <a:ext uri="{FF2B5EF4-FFF2-40B4-BE49-F238E27FC236}">
                <a16:creationId xmlns:a16="http://schemas.microsoft.com/office/drawing/2014/main" id="{AB7CB8C7-C612-41AA-93BF-FA26DC425539}"/>
              </a:ext>
            </a:extLst>
          </p:cNvPr>
          <p:cNvSpPr/>
          <p:nvPr/>
        </p:nvSpPr>
        <p:spPr>
          <a:xfrm>
            <a:off x="6587522" y="2210300"/>
            <a:ext cx="89087" cy="89087"/>
          </a:xfrm>
          <a:prstGeom prst="ellipse">
            <a:avLst/>
          </a:prstGeom>
          <a:solidFill>
            <a:srgbClr val="F17C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101">
            <a:extLst>
              <a:ext uri="{FF2B5EF4-FFF2-40B4-BE49-F238E27FC236}">
                <a16:creationId xmlns:a16="http://schemas.microsoft.com/office/drawing/2014/main" id="{C7E15B9E-0D70-47A8-B838-6ABB6AE9D615}"/>
              </a:ext>
            </a:extLst>
          </p:cNvPr>
          <p:cNvSpPr/>
          <p:nvPr/>
        </p:nvSpPr>
        <p:spPr>
          <a:xfrm>
            <a:off x="5786232" y="4884343"/>
            <a:ext cx="89087" cy="89087"/>
          </a:xfrm>
          <a:prstGeom prst="ellipse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102">
            <a:extLst>
              <a:ext uri="{FF2B5EF4-FFF2-40B4-BE49-F238E27FC236}">
                <a16:creationId xmlns:a16="http://schemas.microsoft.com/office/drawing/2014/main" id="{D3F430F2-A240-46F1-A1B1-EDCB66063637}"/>
              </a:ext>
            </a:extLst>
          </p:cNvPr>
          <p:cNvSpPr/>
          <p:nvPr/>
        </p:nvSpPr>
        <p:spPr>
          <a:xfrm>
            <a:off x="4979365" y="3018729"/>
            <a:ext cx="89087" cy="89087"/>
          </a:xfrm>
          <a:prstGeom prst="ellipse">
            <a:avLst/>
          </a:prstGeom>
          <a:solidFill>
            <a:srgbClr val="814E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1436">
            <a:extLst>
              <a:ext uri="{FF2B5EF4-FFF2-40B4-BE49-F238E27FC236}">
                <a16:creationId xmlns:a16="http://schemas.microsoft.com/office/drawing/2014/main" id="{EEA13569-BFC6-4B4C-8979-007AC7A5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381" y="3310566"/>
            <a:ext cx="2018123" cy="276999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324D5E"/>
                </a:solidFill>
                <a:effectLst/>
                <a:uLnTx/>
                <a:uFillTx/>
              </a:rPr>
              <a:t>Proyectos de Extensión </a:t>
            </a:r>
          </a:p>
        </p:txBody>
      </p:sp>
      <p:sp>
        <p:nvSpPr>
          <p:cNvPr id="71" name="Rectangle 1436">
            <a:extLst>
              <a:ext uri="{FF2B5EF4-FFF2-40B4-BE49-F238E27FC236}">
                <a16:creationId xmlns:a16="http://schemas.microsoft.com/office/drawing/2014/main" id="{C82A5EB4-961B-48BE-AAC7-759D2B715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906" y="4793744"/>
            <a:ext cx="2018123" cy="276999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7BB21B"/>
                </a:solidFill>
                <a:effectLst/>
                <a:uLnTx/>
                <a:uFillTx/>
              </a:rPr>
              <a:t>Proyectos de Investigación </a:t>
            </a:r>
          </a:p>
        </p:txBody>
      </p:sp>
      <p:sp>
        <p:nvSpPr>
          <p:cNvPr id="73" name="Oval 110">
            <a:extLst>
              <a:ext uri="{FF2B5EF4-FFF2-40B4-BE49-F238E27FC236}">
                <a16:creationId xmlns:a16="http://schemas.microsoft.com/office/drawing/2014/main" id="{7EFB4037-51F9-4BB6-B2B0-2371688A67FF}"/>
              </a:ext>
            </a:extLst>
          </p:cNvPr>
          <p:cNvSpPr/>
          <p:nvPr/>
        </p:nvSpPr>
        <p:spPr>
          <a:xfrm>
            <a:off x="7419512" y="4884343"/>
            <a:ext cx="89087" cy="89087"/>
          </a:xfrm>
          <a:prstGeom prst="ellipse">
            <a:avLst/>
          </a:prstGeom>
          <a:solidFill>
            <a:srgbClr val="7BB2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111">
            <a:extLst>
              <a:ext uri="{FF2B5EF4-FFF2-40B4-BE49-F238E27FC236}">
                <a16:creationId xmlns:a16="http://schemas.microsoft.com/office/drawing/2014/main" id="{2A30A1BA-5852-4C50-A562-09BB5CA0891C}"/>
              </a:ext>
            </a:extLst>
          </p:cNvPr>
          <p:cNvSpPr/>
          <p:nvPr/>
        </p:nvSpPr>
        <p:spPr>
          <a:xfrm>
            <a:off x="8218215" y="3018729"/>
            <a:ext cx="89087" cy="89087"/>
          </a:xfrm>
          <a:prstGeom prst="ellipse">
            <a:avLst/>
          </a:prstGeom>
          <a:solidFill>
            <a:srgbClr val="324D5E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Elbow Connector 113">
            <a:extLst>
              <a:ext uri="{FF2B5EF4-FFF2-40B4-BE49-F238E27FC236}">
                <a16:creationId xmlns:a16="http://schemas.microsoft.com/office/drawing/2014/main" id="{BCA184CE-EF0B-41D3-9566-357AAE45831A}"/>
              </a:ext>
            </a:extLst>
          </p:cNvPr>
          <p:cNvCxnSpPr>
            <a:stCxn id="63" idx="3"/>
            <a:endCxn id="65" idx="0"/>
          </p:cNvCxnSpPr>
          <p:nvPr/>
        </p:nvCxnSpPr>
        <p:spPr>
          <a:xfrm>
            <a:off x="5958071" y="2124609"/>
            <a:ext cx="673995" cy="85691"/>
          </a:xfrm>
          <a:prstGeom prst="bentConnector2">
            <a:avLst/>
          </a:prstGeom>
          <a:noFill/>
          <a:ln w="6350" cap="flat" cmpd="sng" algn="ctr">
            <a:solidFill>
              <a:srgbClr val="8C9CA6"/>
            </a:solidFill>
            <a:prstDash val="dash"/>
            <a:miter lim="800000"/>
          </a:ln>
          <a:effectLst/>
        </p:spPr>
      </p:cxnSp>
      <p:cxnSp>
        <p:nvCxnSpPr>
          <p:cNvPr id="76" name="Elbow Connector 116">
            <a:extLst>
              <a:ext uri="{FF2B5EF4-FFF2-40B4-BE49-F238E27FC236}">
                <a16:creationId xmlns:a16="http://schemas.microsoft.com/office/drawing/2014/main" id="{3D67B73F-878E-4A17-B47D-7149C7438699}"/>
              </a:ext>
            </a:extLst>
          </p:cNvPr>
          <p:cNvCxnSpPr>
            <a:stCxn id="58" idx="3"/>
            <a:endCxn id="67" idx="0"/>
          </p:cNvCxnSpPr>
          <p:nvPr/>
        </p:nvCxnSpPr>
        <p:spPr>
          <a:xfrm flipV="1">
            <a:off x="4228640" y="3018729"/>
            <a:ext cx="795269" cy="534211"/>
          </a:xfrm>
          <a:prstGeom prst="bentConnector4">
            <a:avLst>
              <a:gd name="adj1" fmla="val 47199"/>
              <a:gd name="adj2" fmla="val 142792"/>
            </a:avLst>
          </a:prstGeom>
          <a:noFill/>
          <a:ln w="6350" cap="flat" cmpd="sng" algn="ctr">
            <a:solidFill>
              <a:srgbClr val="8C9CA6"/>
            </a:solidFill>
            <a:prstDash val="dash"/>
            <a:miter lim="800000"/>
          </a:ln>
          <a:effectLst/>
        </p:spPr>
      </p:cxnSp>
      <p:cxnSp>
        <p:nvCxnSpPr>
          <p:cNvPr id="77" name="Elbow Connector 119">
            <a:extLst>
              <a:ext uri="{FF2B5EF4-FFF2-40B4-BE49-F238E27FC236}">
                <a16:creationId xmlns:a16="http://schemas.microsoft.com/office/drawing/2014/main" id="{121BFEBB-D6BB-4B8C-B5E4-495901D0EBF1}"/>
              </a:ext>
            </a:extLst>
          </p:cNvPr>
          <p:cNvCxnSpPr>
            <a:stCxn id="69" idx="1"/>
            <a:endCxn id="74" idx="0"/>
          </p:cNvCxnSpPr>
          <p:nvPr/>
        </p:nvCxnSpPr>
        <p:spPr>
          <a:xfrm rot="10800000">
            <a:off x="8262759" y="3018730"/>
            <a:ext cx="822622" cy="430337"/>
          </a:xfrm>
          <a:prstGeom prst="bentConnector4">
            <a:avLst>
              <a:gd name="adj1" fmla="val 47293"/>
              <a:gd name="adj2" fmla="val 153121"/>
            </a:avLst>
          </a:prstGeom>
          <a:noFill/>
          <a:ln w="6350" cap="flat" cmpd="sng" algn="ctr">
            <a:solidFill>
              <a:srgbClr val="8C9CA6"/>
            </a:solidFill>
            <a:prstDash val="dash"/>
            <a:miter lim="800000"/>
          </a:ln>
          <a:effectLst/>
        </p:spPr>
      </p:cxnSp>
      <p:cxnSp>
        <p:nvCxnSpPr>
          <p:cNvPr id="78" name="Straight Connector 122">
            <a:extLst>
              <a:ext uri="{FF2B5EF4-FFF2-40B4-BE49-F238E27FC236}">
                <a16:creationId xmlns:a16="http://schemas.microsoft.com/office/drawing/2014/main" id="{B1E0D729-E978-4886-82D5-A3C6FC44226A}"/>
              </a:ext>
            </a:extLst>
          </p:cNvPr>
          <p:cNvCxnSpPr>
            <a:stCxn id="60" idx="3"/>
            <a:endCxn id="66" idx="2"/>
          </p:cNvCxnSpPr>
          <p:nvPr/>
        </p:nvCxnSpPr>
        <p:spPr>
          <a:xfrm flipV="1">
            <a:off x="5248848" y="4928887"/>
            <a:ext cx="537384" cy="3357"/>
          </a:xfrm>
          <a:prstGeom prst="line">
            <a:avLst/>
          </a:prstGeom>
          <a:noFill/>
          <a:ln w="6350" cap="flat" cmpd="sng" algn="ctr">
            <a:solidFill>
              <a:srgbClr val="8C9CA6"/>
            </a:solidFill>
            <a:prstDash val="dash"/>
            <a:miter lim="800000"/>
          </a:ln>
          <a:effectLst/>
        </p:spPr>
      </p:cxnSp>
      <p:cxnSp>
        <p:nvCxnSpPr>
          <p:cNvPr id="79" name="Straight Connector 124">
            <a:extLst>
              <a:ext uri="{FF2B5EF4-FFF2-40B4-BE49-F238E27FC236}">
                <a16:creationId xmlns:a16="http://schemas.microsoft.com/office/drawing/2014/main" id="{0DBB08F8-B8A0-4C60-88E2-1C12119B31DE}"/>
              </a:ext>
            </a:extLst>
          </p:cNvPr>
          <p:cNvCxnSpPr>
            <a:stCxn id="71" idx="1"/>
            <a:endCxn id="73" idx="6"/>
          </p:cNvCxnSpPr>
          <p:nvPr/>
        </p:nvCxnSpPr>
        <p:spPr>
          <a:xfrm flipH="1" flipV="1">
            <a:off x="7508599" y="4928887"/>
            <a:ext cx="512307" cy="3357"/>
          </a:xfrm>
          <a:prstGeom prst="line">
            <a:avLst/>
          </a:prstGeom>
          <a:noFill/>
          <a:ln w="6350" cap="flat" cmpd="sng" algn="ctr">
            <a:solidFill>
              <a:srgbClr val="8C9CA6"/>
            </a:solidFill>
            <a:prstDash val="dash"/>
            <a:miter lim="800000"/>
          </a:ln>
          <a:effectLst/>
        </p:spPr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5AE6A31-987A-44BD-8C89-E7D8983DCFBD}"/>
              </a:ext>
            </a:extLst>
          </p:cNvPr>
          <p:cNvSpPr txBox="1"/>
          <p:nvPr/>
        </p:nvSpPr>
        <p:spPr>
          <a:xfrm>
            <a:off x="4874959" y="5481000"/>
            <a:ext cx="336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>
                <a:latin typeface="+mj-lt"/>
              </a:rPr>
              <a:t>Políticas de Gobierno + Administración</a:t>
            </a:r>
            <a:endParaRPr lang="es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693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7043FF9-CE97-4E35-AC30-56B6D6D3E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9018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A0880FD-DA42-41C5-BFD7-615028CD7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FUNCIONES DEL COMITÉ DE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TRANSPARENCIA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A1E21A-E648-4F97-8CFA-C5939E419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5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18D65316-6B92-4CF1-8270-267C109D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A9C85EC-8791-4A0B-8E03-399C07A62C63}"/>
              </a:ext>
            </a:extLst>
          </p:cNvPr>
          <p:cNvSpPr txBox="1"/>
          <p:nvPr/>
        </p:nvSpPr>
        <p:spPr>
          <a:xfrm>
            <a:off x="9338786" y="2999012"/>
            <a:ext cx="26007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Transparencia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Asuntos Jurídicos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Administración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Administración Escolar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Archivo Histórico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Contraloría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Institutos de Inv.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Facultades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+mj-lt"/>
              </a:rPr>
              <a:t>Tecnología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846BDB-577F-4C79-B9B5-98A5DCC3342E}"/>
              </a:ext>
            </a:extLst>
          </p:cNvPr>
          <p:cNvSpPr txBox="1"/>
          <p:nvPr/>
        </p:nvSpPr>
        <p:spPr>
          <a:xfrm>
            <a:off x="9353483" y="2565647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Compuesto por: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9709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FCA33D-6488-4531-A4D0-1BD61F0AD058}"/>
              </a:ext>
            </a:extLst>
          </p:cNvPr>
          <p:cNvSpPr/>
          <p:nvPr/>
        </p:nvSpPr>
        <p:spPr>
          <a:xfrm>
            <a:off x="2169110" y="2270067"/>
            <a:ext cx="8537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/>
            <a:r>
              <a:rPr lang="es-CO" sz="1600" b="1" dirty="0">
                <a:solidFill>
                  <a:srgbClr val="000000"/>
                </a:solidFill>
                <a:latin typeface="+mj-lt"/>
              </a:rPr>
              <a:t>Artículo 6.</a:t>
            </a:r>
            <a:r>
              <a:rPr lang="es-CO" sz="1600" dirty="0">
                <a:solidFill>
                  <a:srgbClr val="000000"/>
                </a:solidFill>
                <a:latin typeface="+mj-lt"/>
              </a:rPr>
              <a:t> Toda persona tiene derecho al libre acceso a información plural y oportuna, así como a buscar, recibir y difundir información e ideas de toda índole por cualquier medio de expresión.</a:t>
            </a:r>
            <a:endParaRPr lang="es-CO" sz="1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6381FD-A57E-4D05-AD28-5DB89386E12A}"/>
              </a:ext>
            </a:extLst>
          </p:cNvPr>
          <p:cNvSpPr txBox="1"/>
          <p:nvPr/>
        </p:nvSpPr>
        <p:spPr>
          <a:xfrm>
            <a:off x="2169110" y="1686758"/>
            <a:ext cx="534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Constitución Política de los Estados Unidos Mexicanos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555AA2E-82DE-4C8A-A0A8-A1371612DA4D}"/>
              </a:ext>
            </a:extLst>
          </p:cNvPr>
          <p:cNvSpPr/>
          <p:nvPr/>
        </p:nvSpPr>
        <p:spPr>
          <a:xfrm>
            <a:off x="3018408" y="4100847"/>
            <a:ext cx="7652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00B050"/>
                </a:solidFill>
                <a:latin typeface="+mj-lt"/>
              </a:rPr>
              <a:t>V.    </a:t>
            </a:r>
            <a:r>
              <a:rPr lang="es-CO" u="sng" dirty="0">
                <a:solidFill>
                  <a:srgbClr val="00B050"/>
                </a:solidFill>
                <a:latin typeface="+mj-lt"/>
              </a:rPr>
              <a:t>Los sujetos obligados deberán preservar sus documentos en archivos administrativos actualizados y publicarán, a través de los medios electrónicos disponibles, la información completa y actualizada sobre el ejercicio de los recursos públicos y los indicadores que permitan rendir cuenta del cumplimiento de sus objetivos y de los resultados obtenidos.</a:t>
            </a:r>
            <a:endParaRPr lang="es-ES" u="sng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5C13F6D-0D2B-4B8F-869A-6666B05C3F56}"/>
              </a:ext>
            </a:extLst>
          </p:cNvPr>
          <p:cNvSpPr/>
          <p:nvPr/>
        </p:nvSpPr>
        <p:spPr>
          <a:xfrm>
            <a:off x="2503503" y="2970880"/>
            <a:ext cx="816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0070C0"/>
                </a:solidFill>
                <a:latin typeface="+mj-lt"/>
              </a:rPr>
              <a:t>A. </a:t>
            </a:r>
            <a:r>
              <a:rPr lang="es-ES_tradnl" dirty="0">
                <a:solidFill>
                  <a:srgbClr val="0070C0"/>
                </a:solidFill>
                <a:latin typeface="+mj-lt"/>
              </a:rPr>
              <a:t>Para el ejercicio del derecho de acceso a la información, la Federación, los Estados y el Distrito Federal, en el ámbito de sus respectivas competencias, se regirán por los </a:t>
            </a:r>
            <a:r>
              <a:rPr lang="es-ES_tradnl" b="1" dirty="0">
                <a:solidFill>
                  <a:srgbClr val="0070C0"/>
                </a:solidFill>
                <a:latin typeface="+mj-lt"/>
              </a:rPr>
              <a:t>siguientes principios </a:t>
            </a:r>
            <a:r>
              <a:rPr lang="es-ES_tradnl" dirty="0">
                <a:solidFill>
                  <a:srgbClr val="0070C0"/>
                </a:solidFill>
                <a:latin typeface="+mj-lt"/>
              </a:rPr>
              <a:t>y bases:</a:t>
            </a:r>
            <a:endParaRPr lang="es-E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98936E-C264-48F5-9F2F-54F8DA0A1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064" y="349352"/>
            <a:ext cx="435893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RESPONSABILIDAD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chemeClr val="bg1"/>
                </a:solidFill>
                <a:latin typeface="+mj-lt"/>
              </a:rPr>
              <a:t>Sujetos Obligados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O" altLang="es-E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FA3FB1-E04A-4B82-A56A-56D21DFE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7" y="5752730"/>
            <a:ext cx="1407688" cy="778656"/>
          </a:xfrm>
          <a:prstGeom prst="rect">
            <a:avLst/>
          </a:prstGeom>
        </p:spPr>
      </p:pic>
      <p:pic>
        <p:nvPicPr>
          <p:cNvPr id="8" name="Picture 2" descr="Resultado de imagen para benemerita universidad autonoma de puebla+logo">
            <a:extLst>
              <a:ext uri="{FF2B5EF4-FFF2-40B4-BE49-F238E27FC236}">
                <a16:creationId xmlns:a16="http://schemas.microsoft.com/office/drawing/2014/main" id="{B6244C41-DB74-4481-B93D-EC457AF0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" y="450921"/>
            <a:ext cx="821761" cy="8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13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1046</Words>
  <Application>Microsoft Office PowerPoint</Application>
  <PresentationFormat>Panorámica</PresentationFormat>
  <Paragraphs>209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Nixie One</vt:lpstr>
      <vt:lpstr>Tema de Office</vt:lpstr>
      <vt:lpstr>1_Tema de Office</vt:lpstr>
      <vt:lpstr>“El papel que tienen las universidades: como sujetos obligados y como formadoras de capital humano”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“El papel que tienen las universidades: como sujetos obligados y como formadoras de capital humano”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Pulido</dc:creator>
  <cp:lastModifiedBy>Nelson Pulido</cp:lastModifiedBy>
  <cp:revision>42</cp:revision>
  <dcterms:created xsi:type="dcterms:W3CDTF">2019-08-26T15:10:42Z</dcterms:created>
  <dcterms:modified xsi:type="dcterms:W3CDTF">2019-08-29T05:27:48Z</dcterms:modified>
</cp:coreProperties>
</file>